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notesMasterIdLst>
    <p:notesMasterId r:id="rId7"/>
  </p:notesMasterIdLst>
  <p:sldIdLst>
    <p:sldId id="256" r:id="rId2"/>
    <p:sldId id="264" r:id="rId3"/>
    <p:sldId id="290" r:id="rId4"/>
    <p:sldId id="289" r:id="rId5"/>
    <p:sldId id="283" r:id="rId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y B. Lawery lll" userId="d0847a26-56b9-4b8d-b108-0ad9fc1dd6c0" providerId="ADAL" clId="{B8262E79-D195-4741-816D-1BC07E71DDE6}"/>
    <pc:docChg chg="undo redo custSel modSld">
      <pc:chgData name="Gary B. Lawery lll" userId="d0847a26-56b9-4b8d-b108-0ad9fc1dd6c0" providerId="ADAL" clId="{B8262E79-D195-4741-816D-1BC07E71DDE6}" dt="2024-10-22T17:55:24.191" v="281" actId="20577"/>
      <pc:docMkLst>
        <pc:docMk/>
      </pc:docMkLst>
      <pc:sldChg chg="modSp mod">
        <pc:chgData name="Gary B. Lawery lll" userId="d0847a26-56b9-4b8d-b108-0ad9fc1dd6c0" providerId="ADAL" clId="{B8262E79-D195-4741-816D-1BC07E71DDE6}" dt="2024-10-22T17:55:24.191" v="281" actId="20577"/>
        <pc:sldMkLst>
          <pc:docMk/>
          <pc:sldMk cId="1329748603" sldId="256"/>
        </pc:sldMkLst>
        <pc:spChg chg="mod">
          <ac:chgData name="Gary B. Lawery lll" userId="d0847a26-56b9-4b8d-b108-0ad9fc1dd6c0" providerId="ADAL" clId="{B8262E79-D195-4741-816D-1BC07E71DDE6}" dt="2024-10-22T17:55:24.191" v="281" actId="20577"/>
          <ac:spMkLst>
            <pc:docMk/>
            <pc:sldMk cId="1329748603" sldId="256"/>
            <ac:spMk id="6" creationId="{8DBE1CC2-6A65-9F42-6F30-B156882E92C9}"/>
          </ac:spMkLst>
        </pc:spChg>
      </pc:sldChg>
      <pc:sldChg chg="modSp mod">
        <pc:chgData name="Gary B. Lawery lll" userId="d0847a26-56b9-4b8d-b108-0ad9fc1dd6c0" providerId="ADAL" clId="{B8262E79-D195-4741-816D-1BC07E71DDE6}" dt="2024-10-22T17:55:18.452" v="279" actId="20577"/>
        <pc:sldMkLst>
          <pc:docMk/>
          <pc:sldMk cId="1987827730" sldId="289"/>
        </pc:sldMkLst>
        <pc:spChg chg="mod">
          <ac:chgData name="Gary B. Lawery lll" userId="d0847a26-56b9-4b8d-b108-0ad9fc1dd6c0" providerId="ADAL" clId="{B8262E79-D195-4741-816D-1BC07E71DDE6}" dt="2024-10-22T17:55:18.452" v="279" actId="20577"/>
          <ac:spMkLst>
            <pc:docMk/>
            <pc:sldMk cId="1987827730" sldId="289"/>
            <ac:spMk id="2" creationId="{5F8CF060-E974-1D9B-4D9C-FE8F486C7D36}"/>
          </ac:spMkLst>
        </pc:spChg>
        <pc:spChg chg="mod">
          <ac:chgData name="Gary B. Lawery lll" userId="d0847a26-56b9-4b8d-b108-0ad9fc1dd6c0" providerId="ADAL" clId="{B8262E79-D195-4741-816D-1BC07E71DDE6}" dt="2024-10-22T17:55:15.153" v="277" actId="20577"/>
          <ac:spMkLst>
            <pc:docMk/>
            <pc:sldMk cId="1987827730" sldId="289"/>
            <ac:spMk id="27" creationId="{2C5E87F0-C5FE-469F-98DC-1BEA602251F9}"/>
          </ac:spMkLst>
        </pc:spChg>
      </pc:sldChg>
    </pc:docChg>
  </pc:docChgLst>
  <pc:docChgLst>
    <pc:chgData name="Gary B. Lawery lll" userId="d0847a26-56b9-4b8d-b108-0ad9fc1dd6c0" providerId="ADAL" clId="{528993EE-7357-44EF-BCCC-8645B86ACD80}"/>
    <pc:docChg chg="undo custSel addSld modSld sldOrd modNotesMaster">
      <pc:chgData name="Gary B. Lawery lll" userId="d0847a26-56b9-4b8d-b108-0ad9fc1dd6c0" providerId="ADAL" clId="{528993EE-7357-44EF-BCCC-8645B86ACD80}" dt="2023-11-07T20:28:53.341" v="2212" actId="20577"/>
      <pc:docMkLst>
        <pc:docMk/>
      </pc:docMkLst>
      <pc:sldChg chg="addSp delSp modSp mod">
        <pc:chgData name="Gary B. Lawery lll" userId="d0847a26-56b9-4b8d-b108-0ad9fc1dd6c0" providerId="ADAL" clId="{528993EE-7357-44EF-BCCC-8645B86ACD80}" dt="2023-10-31T13:32:17.681" v="248" actId="1036"/>
        <pc:sldMkLst>
          <pc:docMk/>
          <pc:sldMk cId="1329748603" sldId="256"/>
        </pc:sldMkLst>
        <pc:spChg chg="mod">
          <ac:chgData name="Gary B. Lawery lll" userId="d0847a26-56b9-4b8d-b108-0ad9fc1dd6c0" providerId="ADAL" clId="{528993EE-7357-44EF-BCCC-8645B86ACD80}" dt="2023-10-31T13:32:17.681" v="248" actId="1036"/>
          <ac:spMkLst>
            <pc:docMk/>
            <pc:sldMk cId="1329748603" sldId="256"/>
            <ac:spMk id="2" creationId="{4B0FB134-0B10-4883-BF52-D0D8CB75F8B6}"/>
          </ac:spMkLst>
        </pc:spChg>
        <pc:spChg chg="mod">
          <ac:chgData name="Gary B. Lawery lll" userId="d0847a26-56b9-4b8d-b108-0ad9fc1dd6c0" providerId="ADAL" clId="{528993EE-7357-44EF-BCCC-8645B86ACD80}" dt="2023-10-31T13:25:58.541" v="110" actId="20577"/>
          <ac:spMkLst>
            <pc:docMk/>
            <pc:sldMk cId="1329748603" sldId="256"/>
            <ac:spMk id="3" creationId="{024F2FD2-7EA0-406F-4842-747252616693}"/>
          </ac:spMkLst>
        </pc:spChg>
        <pc:spChg chg="add mod">
          <ac:chgData name="Gary B. Lawery lll" userId="d0847a26-56b9-4b8d-b108-0ad9fc1dd6c0" providerId="ADAL" clId="{528993EE-7357-44EF-BCCC-8645B86ACD80}" dt="2023-10-31T13:32:08.730" v="245" actId="1076"/>
          <ac:spMkLst>
            <pc:docMk/>
            <pc:sldMk cId="1329748603" sldId="256"/>
            <ac:spMk id="6" creationId="{8DBE1CC2-6A65-9F42-6F30-B156882E92C9}"/>
          </ac:spMkLst>
        </pc:spChg>
        <pc:picChg chg="del">
          <ac:chgData name="Gary B. Lawery lll" userId="d0847a26-56b9-4b8d-b108-0ad9fc1dd6c0" providerId="ADAL" clId="{528993EE-7357-44EF-BCCC-8645B86ACD80}" dt="2023-10-31T13:30:22.442" v="195" actId="478"/>
          <ac:picMkLst>
            <pc:docMk/>
            <pc:sldMk cId="1329748603" sldId="256"/>
            <ac:picMk id="4" creationId="{D09EB492-DEB0-4E4E-868C-DD02BD8B8427}"/>
          </ac:picMkLst>
        </pc:picChg>
        <pc:picChg chg="add mod">
          <ac:chgData name="Gary B. Lawery lll" userId="d0847a26-56b9-4b8d-b108-0ad9fc1dd6c0" providerId="ADAL" clId="{528993EE-7357-44EF-BCCC-8645B86ACD80}" dt="2023-10-31T13:30:20.683" v="194"/>
          <ac:picMkLst>
            <pc:docMk/>
            <pc:sldMk cId="1329748603" sldId="256"/>
            <ac:picMk id="5" creationId="{BB9B76D2-2960-86D0-F3D1-6EF1CB9CA711}"/>
          </ac:picMkLst>
        </pc:picChg>
      </pc:sldChg>
      <pc:sldChg chg="addSp modSp mod">
        <pc:chgData name="Gary B. Lawery lll" userId="d0847a26-56b9-4b8d-b108-0ad9fc1dd6c0" providerId="ADAL" clId="{528993EE-7357-44EF-BCCC-8645B86ACD80}" dt="2023-10-31T14:34:43.663" v="1426" actId="20577"/>
        <pc:sldMkLst>
          <pc:docMk/>
          <pc:sldMk cId="2091468902" sldId="264"/>
        </pc:sldMkLst>
        <pc:spChg chg="mod">
          <ac:chgData name="Gary B. Lawery lll" userId="d0847a26-56b9-4b8d-b108-0ad9fc1dd6c0" providerId="ADAL" clId="{528993EE-7357-44EF-BCCC-8645B86ACD80}" dt="2023-10-31T13:38:34.554" v="557" actId="1076"/>
          <ac:spMkLst>
            <pc:docMk/>
            <pc:sldMk cId="2091468902" sldId="264"/>
            <ac:spMk id="2" creationId="{4B0FB134-0B10-4883-BF52-D0D8CB75F8B6}"/>
          </ac:spMkLst>
        </pc:spChg>
        <pc:spChg chg="mod">
          <ac:chgData name="Gary B. Lawery lll" userId="d0847a26-56b9-4b8d-b108-0ad9fc1dd6c0" providerId="ADAL" clId="{528993EE-7357-44EF-BCCC-8645B86ACD80}" dt="2023-10-31T14:34:43.663" v="1426" actId="20577"/>
          <ac:spMkLst>
            <pc:docMk/>
            <pc:sldMk cId="2091468902" sldId="264"/>
            <ac:spMk id="3" creationId="{EBA1B77F-996F-1C76-2211-5C8FF7F0DA55}"/>
          </ac:spMkLst>
        </pc:spChg>
        <pc:spChg chg="add mod">
          <ac:chgData name="Gary B. Lawery lll" userId="d0847a26-56b9-4b8d-b108-0ad9fc1dd6c0" providerId="ADAL" clId="{528993EE-7357-44EF-BCCC-8645B86ACD80}" dt="2023-10-31T13:38:31.109" v="556" actId="1076"/>
          <ac:spMkLst>
            <pc:docMk/>
            <pc:sldMk cId="2091468902" sldId="264"/>
            <ac:spMk id="5" creationId="{4E78B2F1-F954-CCA3-F0BF-87A3E1FA0B88}"/>
          </ac:spMkLst>
        </pc:spChg>
        <pc:picChg chg="mod">
          <ac:chgData name="Gary B. Lawery lll" userId="d0847a26-56b9-4b8d-b108-0ad9fc1dd6c0" providerId="ADAL" clId="{528993EE-7357-44EF-BCCC-8645B86ACD80}" dt="2023-10-31T13:38:28.634" v="555" actId="1076"/>
          <ac:picMkLst>
            <pc:docMk/>
            <pc:sldMk cId="2091468902" sldId="264"/>
            <ac:picMk id="4" creationId="{D09EB492-DEB0-4E4E-868C-DD02BD8B8427}"/>
          </ac:picMkLst>
        </pc:picChg>
      </pc:sldChg>
      <pc:sldChg chg="addSp delSp modSp mod">
        <pc:chgData name="Gary B. Lawery lll" userId="d0847a26-56b9-4b8d-b108-0ad9fc1dd6c0" providerId="ADAL" clId="{528993EE-7357-44EF-BCCC-8645B86ACD80}" dt="2023-10-31T14:36:28.328" v="1476"/>
        <pc:sldMkLst>
          <pc:docMk/>
          <pc:sldMk cId="1470686846" sldId="283"/>
        </pc:sldMkLst>
        <pc:spChg chg="mod">
          <ac:chgData name="Gary B. Lawery lll" userId="d0847a26-56b9-4b8d-b108-0ad9fc1dd6c0" providerId="ADAL" clId="{528993EE-7357-44EF-BCCC-8645B86ACD80}" dt="2023-10-31T14:34:55.105" v="1443" actId="20577"/>
          <ac:spMkLst>
            <pc:docMk/>
            <pc:sldMk cId="1470686846" sldId="283"/>
            <ac:spMk id="3" creationId="{4E15C6E6-D996-0E27-9C56-62B054157354}"/>
          </ac:spMkLst>
        </pc:spChg>
        <pc:picChg chg="del">
          <ac:chgData name="Gary B. Lawery lll" userId="d0847a26-56b9-4b8d-b108-0ad9fc1dd6c0" providerId="ADAL" clId="{528993EE-7357-44EF-BCCC-8645B86ACD80}" dt="2023-10-31T14:36:28.124" v="1475" actId="478"/>
          <ac:picMkLst>
            <pc:docMk/>
            <pc:sldMk cId="1470686846" sldId="283"/>
            <ac:picMk id="4" creationId="{D09EB492-DEB0-4E4E-868C-DD02BD8B8427}"/>
          </ac:picMkLst>
        </pc:picChg>
        <pc:picChg chg="add mod">
          <ac:chgData name="Gary B. Lawery lll" userId="d0847a26-56b9-4b8d-b108-0ad9fc1dd6c0" providerId="ADAL" clId="{528993EE-7357-44EF-BCCC-8645B86ACD80}" dt="2023-10-31T14:36:28.328" v="1476"/>
          <ac:picMkLst>
            <pc:docMk/>
            <pc:sldMk cId="1470686846" sldId="283"/>
            <ac:picMk id="5" creationId="{4E020BAC-04FD-680A-8A77-55DFD1272BDD}"/>
          </ac:picMkLst>
        </pc:picChg>
      </pc:sldChg>
      <pc:sldChg chg="modSp mod">
        <pc:chgData name="Gary B. Lawery lll" userId="d0847a26-56b9-4b8d-b108-0ad9fc1dd6c0" providerId="ADAL" clId="{528993EE-7357-44EF-BCCC-8645B86ACD80}" dt="2023-11-07T20:28:53.341" v="2212" actId="20577"/>
        <pc:sldMkLst>
          <pc:docMk/>
          <pc:sldMk cId="1987827730" sldId="289"/>
        </pc:sldMkLst>
        <pc:spChg chg="mod">
          <ac:chgData name="Gary B. Lawery lll" userId="d0847a26-56b9-4b8d-b108-0ad9fc1dd6c0" providerId="ADAL" clId="{528993EE-7357-44EF-BCCC-8645B86ACD80}" dt="2023-10-31T14:34:33.749" v="1409" actId="20577"/>
          <ac:spMkLst>
            <pc:docMk/>
            <pc:sldMk cId="1987827730" sldId="289"/>
            <ac:spMk id="2" creationId="{5F8CF060-E974-1D9B-4D9C-FE8F486C7D36}"/>
          </ac:spMkLst>
        </pc:spChg>
        <pc:spChg chg="mod">
          <ac:chgData name="Gary B. Lawery lll" userId="d0847a26-56b9-4b8d-b108-0ad9fc1dd6c0" providerId="ADAL" clId="{528993EE-7357-44EF-BCCC-8645B86ACD80}" dt="2023-11-07T20:28:53.341" v="2212" actId="20577"/>
          <ac:spMkLst>
            <pc:docMk/>
            <pc:sldMk cId="1987827730" sldId="289"/>
            <ac:spMk id="27" creationId="{2C5E87F0-C5FE-469F-98DC-1BEA602251F9}"/>
          </ac:spMkLst>
        </pc:spChg>
      </pc:sldChg>
      <pc:sldChg chg="addSp delSp modSp add mod ord">
        <pc:chgData name="Gary B. Lawery lll" userId="d0847a26-56b9-4b8d-b108-0ad9fc1dd6c0" providerId="ADAL" clId="{528993EE-7357-44EF-BCCC-8645B86ACD80}" dt="2023-10-31T14:46:31.284" v="1914"/>
        <pc:sldMkLst>
          <pc:docMk/>
          <pc:sldMk cId="708566657" sldId="290"/>
        </pc:sldMkLst>
        <pc:spChg chg="del mod">
          <ac:chgData name="Gary B. Lawery lll" userId="d0847a26-56b9-4b8d-b108-0ad9fc1dd6c0" providerId="ADAL" clId="{528993EE-7357-44EF-BCCC-8645B86ACD80}" dt="2023-10-31T14:36:17.431" v="1472" actId="478"/>
          <ac:spMkLst>
            <pc:docMk/>
            <pc:sldMk cId="708566657" sldId="290"/>
            <ac:spMk id="2" creationId="{4B0FB134-0B10-4883-BF52-D0D8CB75F8B6}"/>
          </ac:spMkLst>
        </pc:spChg>
        <pc:spChg chg="mod">
          <ac:chgData name="Gary B. Lawery lll" userId="d0847a26-56b9-4b8d-b108-0ad9fc1dd6c0" providerId="ADAL" clId="{528993EE-7357-44EF-BCCC-8645B86ACD80}" dt="2023-10-31T14:43:22.335" v="1901" actId="1076"/>
          <ac:spMkLst>
            <pc:docMk/>
            <pc:sldMk cId="708566657" sldId="290"/>
            <ac:spMk id="3" creationId="{4E15C6E6-D996-0E27-9C56-62B054157354}"/>
          </ac:spMkLst>
        </pc:spChg>
        <pc:graphicFrameChg chg="add del mod modGraphic">
          <ac:chgData name="Gary B. Lawery lll" userId="d0847a26-56b9-4b8d-b108-0ad9fc1dd6c0" providerId="ADAL" clId="{528993EE-7357-44EF-BCCC-8645B86ACD80}" dt="2023-10-31T14:40:08.642" v="1676" actId="478"/>
          <ac:graphicFrameMkLst>
            <pc:docMk/>
            <pc:sldMk cId="708566657" sldId="290"/>
            <ac:graphicFrameMk id="8" creationId="{8EBC242C-B552-DDBF-16AC-05034393D848}"/>
          </ac:graphicFrameMkLst>
        </pc:graphicFrameChg>
        <pc:graphicFrameChg chg="add mod modGraphic">
          <ac:chgData name="Gary B. Lawery lll" userId="d0847a26-56b9-4b8d-b108-0ad9fc1dd6c0" providerId="ADAL" clId="{528993EE-7357-44EF-BCCC-8645B86ACD80}" dt="2023-10-31T14:46:15.153" v="1912" actId="20577"/>
          <ac:graphicFrameMkLst>
            <pc:docMk/>
            <pc:sldMk cId="708566657" sldId="290"/>
            <ac:graphicFrameMk id="9" creationId="{8DA83973-BAE2-27FF-DA2A-26D8BF11B06B}"/>
          </ac:graphicFrameMkLst>
        </pc:graphicFrameChg>
        <pc:picChg chg="del mod">
          <ac:chgData name="Gary B. Lawery lll" userId="d0847a26-56b9-4b8d-b108-0ad9fc1dd6c0" providerId="ADAL" clId="{528993EE-7357-44EF-BCCC-8645B86ACD80}" dt="2023-10-31T14:36:33.512" v="1477" actId="478"/>
          <ac:picMkLst>
            <pc:docMk/>
            <pc:sldMk cId="708566657" sldId="290"/>
            <ac:picMk id="4" creationId="{D09EB492-DEB0-4E4E-868C-DD02BD8B8427}"/>
          </ac:picMkLst>
        </pc:picChg>
        <pc:picChg chg="add mod">
          <ac:chgData name="Gary B. Lawery lll" userId="d0847a26-56b9-4b8d-b108-0ad9fc1dd6c0" providerId="ADAL" clId="{528993EE-7357-44EF-BCCC-8645B86ACD80}" dt="2023-10-31T14:36:33.811" v="1478"/>
          <ac:picMkLst>
            <pc:docMk/>
            <pc:sldMk cId="708566657" sldId="290"/>
            <ac:picMk id="5" creationId="{3B8030F2-AF7B-B5F7-320B-575A8823AEDF}"/>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B1B76F-1CB0-4292-882E-1E2BDA35A883}" type="doc">
      <dgm:prSet loTypeId="urn:microsoft.com/office/officeart/2005/8/layout/orgChart1" loCatId="hierarchy" qsTypeId="urn:microsoft.com/office/officeart/2005/8/quickstyle/3d3" qsCatId="3D" csTypeId="urn:microsoft.com/office/officeart/2005/8/colors/accent1_2" csCatId="accent1" phldr="1"/>
      <dgm:spPr/>
      <dgm:t>
        <a:bodyPr/>
        <a:lstStyle/>
        <a:p>
          <a:endParaRPr lang="en-US"/>
        </a:p>
      </dgm:t>
    </dgm:pt>
    <dgm:pt modelId="{D426A9E3-5CE9-4C77-9582-8781323D9352}">
      <dgm:prSet phldrT="[Text]"/>
      <dgm:spPr/>
      <dgm:t>
        <a:bodyPr/>
        <a:lstStyle/>
        <a:p>
          <a:r>
            <a:rPr lang="en-US" dirty="0"/>
            <a:t>Township Manager Dwayne M. Harris</a:t>
          </a:r>
        </a:p>
      </dgm:t>
    </dgm:pt>
    <dgm:pt modelId="{51E6957B-88A7-4D73-8886-37901C1D8BA0}" type="parTrans" cxnId="{C2CA765B-DEFF-4B70-BA62-104C75E5C894}">
      <dgm:prSet/>
      <dgm:spPr/>
      <dgm:t>
        <a:bodyPr/>
        <a:lstStyle/>
        <a:p>
          <a:endParaRPr lang="en-US"/>
        </a:p>
      </dgm:t>
    </dgm:pt>
    <dgm:pt modelId="{1905344F-EB68-4C7D-9D1A-8703D4B94FE5}" type="sibTrans" cxnId="{C2CA765B-DEFF-4B70-BA62-104C75E5C894}">
      <dgm:prSet/>
      <dgm:spPr/>
      <dgm:t>
        <a:bodyPr/>
        <a:lstStyle/>
        <a:p>
          <a:endParaRPr lang="en-US"/>
        </a:p>
      </dgm:t>
    </dgm:pt>
    <dgm:pt modelId="{D6067759-3C29-41A1-B5CD-38236AEB751F}" type="asst">
      <dgm:prSet phldrT="[Text]"/>
      <dgm:spPr/>
      <dgm:t>
        <a:bodyPr/>
        <a:lstStyle/>
        <a:p>
          <a:r>
            <a:rPr lang="en-US" dirty="0"/>
            <a:t>Deputy Manager Gary B. Lawery III</a:t>
          </a:r>
        </a:p>
      </dgm:t>
    </dgm:pt>
    <dgm:pt modelId="{A7122D3C-0DBD-49EF-BF45-04ABB898A893}" type="parTrans" cxnId="{729E2EC9-17D2-454F-AB74-A49CABCD3667}">
      <dgm:prSet/>
      <dgm:spPr/>
      <dgm:t>
        <a:bodyPr/>
        <a:lstStyle/>
        <a:p>
          <a:endParaRPr lang="en-US"/>
        </a:p>
      </dgm:t>
    </dgm:pt>
    <dgm:pt modelId="{211B1638-2AB7-4217-8055-17CF3868181D}" type="sibTrans" cxnId="{729E2EC9-17D2-454F-AB74-A49CABCD3667}">
      <dgm:prSet/>
      <dgm:spPr/>
      <dgm:t>
        <a:bodyPr/>
        <a:lstStyle/>
        <a:p>
          <a:endParaRPr lang="en-US"/>
        </a:p>
      </dgm:t>
    </dgm:pt>
    <dgm:pt modelId="{BDA5EB22-491F-41E8-AE06-355FA11F32C4}" type="asst">
      <dgm:prSet phldrT="[Text]"/>
      <dgm:spPr/>
      <dgm:t>
        <a:bodyPr/>
        <a:lstStyle/>
        <a:p>
          <a:r>
            <a:rPr lang="en-US" dirty="0"/>
            <a:t>Clerk 1 Ivy Carmichael</a:t>
          </a:r>
        </a:p>
      </dgm:t>
    </dgm:pt>
    <dgm:pt modelId="{5AE36360-7305-46D0-A630-9FEBBAD24DD1}" type="parTrans" cxnId="{CAFFD509-6CD8-475E-9DFA-13C32A12AD11}">
      <dgm:prSet/>
      <dgm:spPr/>
      <dgm:t>
        <a:bodyPr/>
        <a:lstStyle/>
        <a:p>
          <a:endParaRPr lang="en-US"/>
        </a:p>
      </dgm:t>
    </dgm:pt>
    <dgm:pt modelId="{20B0FEC8-DCF2-47FE-B2D1-063C7A0DD9C5}" type="sibTrans" cxnId="{CAFFD509-6CD8-475E-9DFA-13C32A12AD11}">
      <dgm:prSet/>
      <dgm:spPr/>
      <dgm:t>
        <a:bodyPr/>
        <a:lstStyle/>
        <a:p>
          <a:endParaRPr lang="en-US"/>
        </a:p>
      </dgm:t>
    </dgm:pt>
    <dgm:pt modelId="{9CBB5245-9507-43A5-810A-D24FC140ED7D}" type="asst">
      <dgm:prSet phldrT="[Text]"/>
      <dgm:spPr/>
      <dgm:t>
        <a:bodyPr/>
        <a:lstStyle/>
        <a:p>
          <a:r>
            <a:rPr lang="en-US" dirty="0"/>
            <a:t>Clerk 1 Rubi Pena</a:t>
          </a:r>
        </a:p>
      </dgm:t>
    </dgm:pt>
    <dgm:pt modelId="{B60A5CEB-A106-4D98-A7AC-57C336DB9866}" type="parTrans" cxnId="{EB191A7F-DAC7-49A5-AD5B-00E78705BE6E}">
      <dgm:prSet/>
      <dgm:spPr/>
      <dgm:t>
        <a:bodyPr/>
        <a:lstStyle/>
        <a:p>
          <a:endParaRPr lang="en-US"/>
        </a:p>
      </dgm:t>
    </dgm:pt>
    <dgm:pt modelId="{6B6D35AD-BCF6-4B8D-A3E3-905B4F93C4A7}" type="sibTrans" cxnId="{EB191A7F-DAC7-49A5-AD5B-00E78705BE6E}">
      <dgm:prSet/>
      <dgm:spPr/>
      <dgm:t>
        <a:bodyPr/>
        <a:lstStyle/>
        <a:p>
          <a:endParaRPr lang="en-US"/>
        </a:p>
      </dgm:t>
    </dgm:pt>
    <dgm:pt modelId="{94A11469-1F20-4593-987E-CBE5B76FE23A}" type="pres">
      <dgm:prSet presAssocID="{7BB1B76F-1CB0-4292-882E-1E2BDA35A883}" presName="hierChild1" presStyleCnt="0">
        <dgm:presLayoutVars>
          <dgm:orgChart val="1"/>
          <dgm:chPref val="1"/>
          <dgm:dir/>
          <dgm:animOne val="branch"/>
          <dgm:animLvl val="lvl"/>
          <dgm:resizeHandles/>
        </dgm:presLayoutVars>
      </dgm:prSet>
      <dgm:spPr/>
    </dgm:pt>
    <dgm:pt modelId="{6B765B0B-7D2C-4413-BA6D-965696F15027}" type="pres">
      <dgm:prSet presAssocID="{D426A9E3-5CE9-4C77-9582-8781323D9352}" presName="hierRoot1" presStyleCnt="0">
        <dgm:presLayoutVars>
          <dgm:hierBranch val="init"/>
        </dgm:presLayoutVars>
      </dgm:prSet>
      <dgm:spPr/>
    </dgm:pt>
    <dgm:pt modelId="{77252908-E1EB-42C8-8ADD-EF1687252F7C}" type="pres">
      <dgm:prSet presAssocID="{D426A9E3-5CE9-4C77-9582-8781323D9352}" presName="rootComposite1" presStyleCnt="0"/>
      <dgm:spPr/>
    </dgm:pt>
    <dgm:pt modelId="{5DA36409-286E-4988-ACCE-20A46730D7D2}" type="pres">
      <dgm:prSet presAssocID="{D426A9E3-5CE9-4C77-9582-8781323D9352}" presName="rootText1" presStyleLbl="node0" presStyleIdx="0" presStyleCnt="1">
        <dgm:presLayoutVars>
          <dgm:chPref val="3"/>
        </dgm:presLayoutVars>
      </dgm:prSet>
      <dgm:spPr/>
    </dgm:pt>
    <dgm:pt modelId="{23AA4935-1E0E-401A-953E-79F09323140E}" type="pres">
      <dgm:prSet presAssocID="{D426A9E3-5CE9-4C77-9582-8781323D9352}" presName="rootConnector1" presStyleLbl="node1" presStyleIdx="0" presStyleCnt="0"/>
      <dgm:spPr/>
    </dgm:pt>
    <dgm:pt modelId="{502833F6-4FE9-4EEB-9645-1203CECE5A95}" type="pres">
      <dgm:prSet presAssocID="{D426A9E3-5CE9-4C77-9582-8781323D9352}" presName="hierChild2" presStyleCnt="0"/>
      <dgm:spPr/>
    </dgm:pt>
    <dgm:pt modelId="{2E28D397-EF1E-4438-8762-37C114A4EEF7}" type="pres">
      <dgm:prSet presAssocID="{D426A9E3-5CE9-4C77-9582-8781323D9352}" presName="hierChild3" presStyleCnt="0"/>
      <dgm:spPr/>
    </dgm:pt>
    <dgm:pt modelId="{EAD343A6-1BE5-4C22-8222-C304A5F616CA}" type="pres">
      <dgm:prSet presAssocID="{A7122D3C-0DBD-49EF-BF45-04ABB898A893}" presName="Name111" presStyleLbl="parChTrans1D2" presStyleIdx="0" presStyleCnt="1"/>
      <dgm:spPr/>
    </dgm:pt>
    <dgm:pt modelId="{652490C0-C31C-4B18-899C-51626B53584E}" type="pres">
      <dgm:prSet presAssocID="{D6067759-3C29-41A1-B5CD-38236AEB751F}" presName="hierRoot3" presStyleCnt="0">
        <dgm:presLayoutVars>
          <dgm:hierBranch/>
        </dgm:presLayoutVars>
      </dgm:prSet>
      <dgm:spPr/>
    </dgm:pt>
    <dgm:pt modelId="{183FEDBE-A152-4691-B87E-C63196CE6D7C}" type="pres">
      <dgm:prSet presAssocID="{D6067759-3C29-41A1-B5CD-38236AEB751F}" presName="rootComposite3" presStyleCnt="0"/>
      <dgm:spPr/>
    </dgm:pt>
    <dgm:pt modelId="{82F31705-F05C-468E-BE06-7407A0C7F4FE}" type="pres">
      <dgm:prSet presAssocID="{D6067759-3C29-41A1-B5CD-38236AEB751F}" presName="rootText3" presStyleLbl="asst1" presStyleIdx="0" presStyleCnt="3">
        <dgm:presLayoutVars>
          <dgm:chPref val="3"/>
        </dgm:presLayoutVars>
      </dgm:prSet>
      <dgm:spPr/>
    </dgm:pt>
    <dgm:pt modelId="{D7B55D91-C03B-4790-9DE3-E619E0D38EBA}" type="pres">
      <dgm:prSet presAssocID="{D6067759-3C29-41A1-B5CD-38236AEB751F}" presName="rootConnector3" presStyleLbl="asst1" presStyleIdx="0" presStyleCnt="3"/>
      <dgm:spPr/>
    </dgm:pt>
    <dgm:pt modelId="{42F7A196-5801-4468-9151-4B258DB10069}" type="pres">
      <dgm:prSet presAssocID="{D6067759-3C29-41A1-B5CD-38236AEB751F}" presName="hierChild6" presStyleCnt="0"/>
      <dgm:spPr/>
    </dgm:pt>
    <dgm:pt modelId="{F2F6DC36-0141-4907-8C18-892C6788066B}" type="pres">
      <dgm:prSet presAssocID="{D6067759-3C29-41A1-B5CD-38236AEB751F}" presName="hierChild7" presStyleCnt="0"/>
      <dgm:spPr/>
    </dgm:pt>
    <dgm:pt modelId="{D5E889EB-C5EE-43A9-BE1D-26B77F863ECE}" type="pres">
      <dgm:prSet presAssocID="{5AE36360-7305-46D0-A630-9FEBBAD24DD1}" presName="Name111" presStyleLbl="parChTrans1D3" presStyleIdx="0" presStyleCnt="2"/>
      <dgm:spPr/>
    </dgm:pt>
    <dgm:pt modelId="{767C4169-924C-4412-9269-CCEB02BA0FB6}" type="pres">
      <dgm:prSet presAssocID="{BDA5EB22-491F-41E8-AE06-355FA11F32C4}" presName="hierRoot3" presStyleCnt="0">
        <dgm:presLayoutVars>
          <dgm:hierBranch val="init"/>
        </dgm:presLayoutVars>
      </dgm:prSet>
      <dgm:spPr/>
    </dgm:pt>
    <dgm:pt modelId="{DAC58678-077F-4493-8231-9AC9BDD94453}" type="pres">
      <dgm:prSet presAssocID="{BDA5EB22-491F-41E8-AE06-355FA11F32C4}" presName="rootComposite3" presStyleCnt="0"/>
      <dgm:spPr/>
    </dgm:pt>
    <dgm:pt modelId="{0B87ED77-4487-45EB-B5A4-DC6B2C2672D7}" type="pres">
      <dgm:prSet presAssocID="{BDA5EB22-491F-41E8-AE06-355FA11F32C4}" presName="rootText3" presStyleLbl="asst1" presStyleIdx="1" presStyleCnt="3">
        <dgm:presLayoutVars>
          <dgm:chPref val="3"/>
        </dgm:presLayoutVars>
      </dgm:prSet>
      <dgm:spPr/>
    </dgm:pt>
    <dgm:pt modelId="{209FEAA6-03E7-4723-9643-E40D5B468889}" type="pres">
      <dgm:prSet presAssocID="{BDA5EB22-491F-41E8-AE06-355FA11F32C4}" presName="rootConnector3" presStyleLbl="asst1" presStyleIdx="1" presStyleCnt="3"/>
      <dgm:spPr/>
    </dgm:pt>
    <dgm:pt modelId="{0C0C3BAB-60C0-4C02-AEF6-1FD89AEF6D1F}" type="pres">
      <dgm:prSet presAssocID="{BDA5EB22-491F-41E8-AE06-355FA11F32C4}" presName="hierChild6" presStyleCnt="0"/>
      <dgm:spPr/>
    </dgm:pt>
    <dgm:pt modelId="{34C29757-1DE5-4231-ABCC-0DE25F30E2F6}" type="pres">
      <dgm:prSet presAssocID="{BDA5EB22-491F-41E8-AE06-355FA11F32C4}" presName="hierChild7" presStyleCnt="0"/>
      <dgm:spPr/>
    </dgm:pt>
    <dgm:pt modelId="{1828E8A5-B441-49EF-B6B8-42A9D941D596}" type="pres">
      <dgm:prSet presAssocID="{B60A5CEB-A106-4D98-A7AC-57C336DB9866}" presName="Name111" presStyleLbl="parChTrans1D3" presStyleIdx="1" presStyleCnt="2"/>
      <dgm:spPr/>
    </dgm:pt>
    <dgm:pt modelId="{5D7DB806-EA6D-42C6-B1C7-5476B685CA4B}" type="pres">
      <dgm:prSet presAssocID="{9CBB5245-9507-43A5-810A-D24FC140ED7D}" presName="hierRoot3" presStyleCnt="0">
        <dgm:presLayoutVars>
          <dgm:hierBranch val="init"/>
        </dgm:presLayoutVars>
      </dgm:prSet>
      <dgm:spPr/>
    </dgm:pt>
    <dgm:pt modelId="{38BADD66-B992-49B2-8ECC-9E479F456900}" type="pres">
      <dgm:prSet presAssocID="{9CBB5245-9507-43A5-810A-D24FC140ED7D}" presName="rootComposite3" presStyleCnt="0"/>
      <dgm:spPr/>
    </dgm:pt>
    <dgm:pt modelId="{0053BF6E-37E0-4889-B3AE-1F808E82F122}" type="pres">
      <dgm:prSet presAssocID="{9CBB5245-9507-43A5-810A-D24FC140ED7D}" presName="rootText3" presStyleLbl="asst1" presStyleIdx="2" presStyleCnt="3">
        <dgm:presLayoutVars>
          <dgm:chPref val="3"/>
        </dgm:presLayoutVars>
      </dgm:prSet>
      <dgm:spPr/>
    </dgm:pt>
    <dgm:pt modelId="{D9D74941-60A5-404D-BAF5-F1E21888911C}" type="pres">
      <dgm:prSet presAssocID="{9CBB5245-9507-43A5-810A-D24FC140ED7D}" presName="rootConnector3" presStyleLbl="asst1" presStyleIdx="2" presStyleCnt="3"/>
      <dgm:spPr/>
    </dgm:pt>
    <dgm:pt modelId="{DD76E4B5-4017-4449-B02E-FF963AE52A51}" type="pres">
      <dgm:prSet presAssocID="{9CBB5245-9507-43A5-810A-D24FC140ED7D}" presName="hierChild6" presStyleCnt="0"/>
      <dgm:spPr/>
    </dgm:pt>
    <dgm:pt modelId="{CAD157B3-5B72-4C67-9DBC-BE5C1AE80510}" type="pres">
      <dgm:prSet presAssocID="{9CBB5245-9507-43A5-810A-D24FC140ED7D}" presName="hierChild7" presStyleCnt="0"/>
      <dgm:spPr/>
    </dgm:pt>
  </dgm:ptLst>
  <dgm:cxnLst>
    <dgm:cxn modelId="{CAFFD509-6CD8-475E-9DFA-13C32A12AD11}" srcId="{D6067759-3C29-41A1-B5CD-38236AEB751F}" destId="{BDA5EB22-491F-41E8-AE06-355FA11F32C4}" srcOrd="0" destOrd="0" parTransId="{5AE36360-7305-46D0-A630-9FEBBAD24DD1}" sibTransId="{20B0FEC8-DCF2-47FE-B2D1-063C7A0DD9C5}"/>
    <dgm:cxn modelId="{F26D623C-1DFA-4CA7-B6DF-A4105B79B5DE}" type="presOf" srcId="{D6067759-3C29-41A1-B5CD-38236AEB751F}" destId="{82F31705-F05C-468E-BE06-7407A0C7F4FE}" srcOrd="0" destOrd="0" presId="urn:microsoft.com/office/officeart/2005/8/layout/orgChart1"/>
    <dgm:cxn modelId="{C2CA765B-DEFF-4B70-BA62-104C75E5C894}" srcId="{7BB1B76F-1CB0-4292-882E-1E2BDA35A883}" destId="{D426A9E3-5CE9-4C77-9582-8781323D9352}" srcOrd="0" destOrd="0" parTransId="{51E6957B-88A7-4D73-8886-37901C1D8BA0}" sibTransId="{1905344F-EB68-4C7D-9D1A-8703D4B94FE5}"/>
    <dgm:cxn modelId="{A9CEDE48-9850-435B-A856-9C49950B7923}" type="presOf" srcId="{D6067759-3C29-41A1-B5CD-38236AEB751F}" destId="{D7B55D91-C03B-4790-9DE3-E619E0D38EBA}" srcOrd="1" destOrd="0" presId="urn:microsoft.com/office/officeart/2005/8/layout/orgChart1"/>
    <dgm:cxn modelId="{9A1DA76A-6405-4FA8-91AD-C3B7609787AD}" type="presOf" srcId="{9CBB5245-9507-43A5-810A-D24FC140ED7D}" destId="{D9D74941-60A5-404D-BAF5-F1E21888911C}" srcOrd="1" destOrd="0" presId="urn:microsoft.com/office/officeart/2005/8/layout/orgChart1"/>
    <dgm:cxn modelId="{2BBD396E-8157-4886-BE53-1E89DE277C73}" type="presOf" srcId="{D426A9E3-5CE9-4C77-9582-8781323D9352}" destId="{23AA4935-1E0E-401A-953E-79F09323140E}" srcOrd="1" destOrd="0" presId="urn:microsoft.com/office/officeart/2005/8/layout/orgChart1"/>
    <dgm:cxn modelId="{F56AED4E-F080-4C62-90B5-5D12A3897B8C}" type="presOf" srcId="{9CBB5245-9507-43A5-810A-D24FC140ED7D}" destId="{0053BF6E-37E0-4889-B3AE-1F808E82F122}" srcOrd="0" destOrd="0" presId="urn:microsoft.com/office/officeart/2005/8/layout/orgChart1"/>
    <dgm:cxn modelId="{7CCED453-DFBF-41D7-9F4B-F60F645A9FA6}" type="presOf" srcId="{5AE36360-7305-46D0-A630-9FEBBAD24DD1}" destId="{D5E889EB-C5EE-43A9-BE1D-26B77F863ECE}" srcOrd="0" destOrd="0" presId="urn:microsoft.com/office/officeart/2005/8/layout/orgChart1"/>
    <dgm:cxn modelId="{F6BC837E-DC09-4FC4-9690-6AC04924AD4B}" type="presOf" srcId="{BDA5EB22-491F-41E8-AE06-355FA11F32C4}" destId="{209FEAA6-03E7-4723-9643-E40D5B468889}" srcOrd="1" destOrd="0" presId="urn:microsoft.com/office/officeart/2005/8/layout/orgChart1"/>
    <dgm:cxn modelId="{EB191A7F-DAC7-49A5-AD5B-00E78705BE6E}" srcId="{D6067759-3C29-41A1-B5CD-38236AEB751F}" destId="{9CBB5245-9507-43A5-810A-D24FC140ED7D}" srcOrd="1" destOrd="0" parTransId="{B60A5CEB-A106-4D98-A7AC-57C336DB9866}" sibTransId="{6B6D35AD-BCF6-4B8D-A3E3-905B4F93C4A7}"/>
    <dgm:cxn modelId="{8912AA83-DC1E-4E29-A455-B11B3BAEC5F3}" type="presOf" srcId="{7BB1B76F-1CB0-4292-882E-1E2BDA35A883}" destId="{94A11469-1F20-4593-987E-CBE5B76FE23A}" srcOrd="0" destOrd="0" presId="urn:microsoft.com/office/officeart/2005/8/layout/orgChart1"/>
    <dgm:cxn modelId="{8E063A96-95A5-429B-BC22-A976E90C374A}" type="presOf" srcId="{B60A5CEB-A106-4D98-A7AC-57C336DB9866}" destId="{1828E8A5-B441-49EF-B6B8-42A9D941D596}" srcOrd="0" destOrd="0" presId="urn:microsoft.com/office/officeart/2005/8/layout/orgChart1"/>
    <dgm:cxn modelId="{661FB7B5-010F-484D-B365-418855D804DB}" type="presOf" srcId="{A7122D3C-0DBD-49EF-BF45-04ABB898A893}" destId="{EAD343A6-1BE5-4C22-8222-C304A5F616CA}" srcOrd="0" destOrd="0" presId="urn:microsoft.com/office/officeart/2005/8/layout/orgChart1"/>
    <dgm:cxn modelId="{BFE88FC5-4699-4E75-8BD9-4EF691046D38}" type="presOf" srcId="{BDA5EB22-491F-41E8-AE06-355FA11F32C4}" destId="{0B87ED77-4487-45EB-B5A4-DC6B2C2672D7}" srcOrd="0" destOrd="0" presId="urn:microsoft.com/office/officeart/2005/8/layout/orgChart1"/>
    <dgm:cxn modelId="{DCB4C5C6-7B17-478F-B26A-8D331A8D442B}" type="presOf" srcId="{D426A9E3-5CE9-4C77-9582-8781323D9352}" destId="{5DA36409-286E-4988-ACCE-20A46730D7D2}" srcOrd="0" destOrd="0" presId="urn:microsoft.com/office/officeart/2005/8/layout/orgChart1"/>
    <dgm:cxn modelId="{729E2EC9-17D2-454F-AB74-A49CABCD3667}" srcId="{D426A9E3-5CE9-4C77-9582-8781323D9352}" destId="{D6067759-3C29-41A1-B5CD-38236AEB751F}" srcOrd="0" destOrd="0" parTransId="{A7122D3C-0DBD-49EF-BF45-04ABB898A893}" sibTransId="{211B1638-2AB7-4217-8055-17CF3868181D}"/>
    <dgm:cxn modelId="{9F88030C-C5E2-4F89-887E-F0E97452AB58}" type="presParOf" srcId="{94A11469-1F20-4593-987E-CBE5B76FE23A}" destId="{6B765B0B-7D2C-4413-BA6D-965696F15027}" srcOrd="0" destOrd="0" presId="urn:microsoft.com/office/officeart/2005/8/layout/orgChart1"/>
    <dgm:cxn modelId="{65D74E4F-9BD5-479D-A5CB-628856EB252A}" type="presParOf" srcId="{6B765B0B-7D2C-4413-BA6D-965696F15027}" destId="{77252908-E1EB-42C8-8ADD-EF1687252F7C}" srcOrd="0" destOrd="0" presId="urn:microsoft.com/office/officeart/2005/8/layout/orgChart1"/>
    <dgm:cxn modelId="{774D62D7-9E9F-42AC-BFD6-0A7B290291FE}" type="presParOf" srcId="{77252908-E1EB-42C8-8ADD-EF1687252F7C}" destId="{5DA36409-286E-4988-ACCE-20A46730D7D2}" srcOrd="0" destOrd="0" presId="urn:microsoft.com/office/officeart/2005/8/layout/orgChart1"/>
    <dgm:cxn modelId="{5F101A61-6137-4611-9FB8-32B9EB19B262}" type="presParOf" srcId="{77252908-E1EB-42C8-8ADD-EF1687252F7C}" destId="{23AA4935-1E0E-401A-953E-79F09323140E}" srcOrd="1" destOrd="0" presId="urn:microsoft.com/office/officeart/2005/8/layout/orgChart1"/>
    <dgm:cxn modelId="{C81702A9-CDC1-4A72-90D2-716EE1E29FB1}" type="presParOf" srcId="{6B765B0B-7D2C-4413-BA6D-965696F15027}" destId="{502833F6-4FE9-4EEB-9645-1203CECE5A95}" srcOrd="1" destOrd="0" presId="urn:microsoft.com/office/officeart/2005/8/layout/orgChart1"/>
    <dgm:cxn modelId="{82515BDD-9152-453B-829A-99AEEFAC7DEE}" type="presParOf" srcId="{6B765B0B-7D2C-4413-BA6D-965696F15027}" destId="{2E28D397-EF1E-4438-8762-37C114A4EEF7}" srcOrd="2" destOrd="0" presId="urn:microsoft.com/office/officeart/2005/8/layout/orgChart1"/>
    <dgm:cxn modelId="{C12A1A2D-E057-436E-9665-951EA565D3A4}" type="presParOf" srcId="{2E28D397-EF1E-4438-8762-37C114A4EEF7}" destId="{EAD343A6-1BE5-4C22-8222-C304A5F616CA}" srcOrd="0" destOrd="0" presId="urn:microsoft.com/office/officeart/2005/8/layout/orgChart1"/>
    <dgm:cxn modelId="{2AA333C1-1EC7-4DD1-B9E6-5DF5A26D73FE}" type="presParOf" srcId="{2E28D397-EF1E-4438-8762-37C114A4EEF7}" destId="{652490C0-C31C-4B18-899C-51626B53584E}" srcOrd="1" destOrd="0" presId="urn:microsoft.com/office/officeart/2005/8/layout/orgChart1"/>
    <dgm:cxn modelId="{C13D2E2A-3681-4F56-8E63-C02278BDB83C}" type="presParOf" srcId="{652490C0-C31C-4B18-899C-51626B53584E}" destId="{183FEDBE-A152-4691-B87E-C63196CE6D7C}" srcOrd="0" destOrd="0" presId="urn:microsoft.com/office/officeart/2005/8/layout/orgChart1"/>
    <dgm:cxn modelId="{F441B46B-FBDF-4B6A-B3E7-26699D28D8BB}" type="presParOf" srcId="{183FEDBE-A152-4691-B87E-C63196CE6D7C}" destId="{82F31705-F05C-468E-BE06-7407A0C7F4FE}" srcOrd="0" destOrd="0" presId="urn:microsoft.com/office/officeart/2005/8/layout/orgChart1"/>
    <dgm:cxn modelId="{120D4C53-8C94-415B-AC00-AE3C8FEA37E9}" type="presParOf" srcId="{183FEDBE-A152-4691-B87E-C63196CE6D7C}" destId="{D7B55D91-C03B-4790-9DE3-E619E0D38EBA}" srcOrd="1" destOrd="0" presId="urn:microsoft.com/office/officeart/2005/8/layout/orgChart1"/>
    <dgm:cxn modelId="{A5D03191-7813-4D0D-B12C-3757549431AF}" type="presParOf" srcId="{652490C0-C31C-4B18-899C-51626B53584E}" destId="{42F7A196-5801-4468-9151-4B258DB10069}" srcOrd="1" destOrd="0" presId="urn:microsoft.com/office/officeart/2005/8/layout/orgChart1"/>
    <dgm:cxn modelId="{1B0819C5-C3F9-40C9-A973-D55F1004AE05}" type="presParOf" srcId="{652490C0-C31C-4B18-899C-51626B53584E}" destId="{F2F6DC36-0141-4907-8C18-892C6788066B}" srcOrd="2" destOrd="0" presId="urn:microsoft.com/office/officeart/2005/8/layout/orgChart1"/>
    <dgm:cxn modelId="{447B33DC-307F-4590-BA06-CAF019346F76}" type="presParOf" srcId="{F2F6DC36-0141-4907-8C18-892C6788066B}" destId="{D5E889EB-C5EE-43A9-BE1D-26B77F863ECE}" srcOrd="0" destOrd="0" presId="urn:microsoft.com/office/officeart/2005/8/layout/orgChart1"/>
    <dgm:cxn modelId="{68F47FB1-9A86-463A-93C4-A05BC584AAF7}" type="presParOf" srcId="{F2F6DC36-0141-4907-8C18-892C6788066B}" destId="{767C4169-924C-4412-9269-CCEB02BA0FB6}" srcOrd="1" destOrd="0" presId="urn:microsoft.com/office/officeart/2005/8/layout/orgChart1"/>
    <dgm:cxn modelId="{EAA07AE5-3208-4AED-B774-E0519C8631E2}" type="presParOf" srcId="{767C4169-924C-4412-9269-CCEB02BA0FB6}" destId="{DAC58678-077F-4493-8231-9AC9BDD94453}" srcOrd="0" destOrd="0" presId="urn:microsoft.com/office/officeart/2005/8/layout/orgChart1"/>
    <dgm:cxn modelId="{3131C89F-EF9F-4C70-AB4B-DF9363B294F9}" type="presParOf" srcId="{DAC58678-077F-4493-8231-9AC9BDD94453}" destId="{0B87ED77-4487-45EB-B5A4-DC6B2C2672D7}" srcOrd="0" destOrd="0" presId="urn:microsoft.com/office/officeart/2005/8/layout/orgChart1"/>
    <dgm:cxn modelId="{139EC8C9-366C-4A15-A458-95E57CD1CD72}" type="presParOf" srcId="{DAC58678-077F-4493-8231-9AC9BDD94453}" destId="{209FEAA6-03E7-4723-9643-E40D5B468889}" srcOrd="1" destOrd="0" presId="urn:microsoft.com/office/officeart/2005/8/layout/orgChart1"/>
    <dgm:cxn modelId="{9DA26EDB-CF32-4DC1-B1C0-58E3A89270A2}" type="presParOf" srcId="{767C4169-924C-4412-9269-CCEB02BA0FB6}" destId="{0C0C3BAB-60C0-4C02-AEF6-1FD89AEF6D1F}" srcOrd="1" destOrd="0" presId="urn:microsoft.com/office/officeart/2005/8/layout/orgChart1"/>
    <dgm:cxn modelId="{C6728A46-48C1-4FBD-8271-666CB29973A7}" type="presParOf" srcId="{767C4169-924C-4412-9269-CCEB02BA0FB6}" destId="{34C29757-1DE5-4231-ABCC-0DE25F30E2F6}" srcOrd="2" destOrd="0" presId="urn:microsoft.com/office/officeart/2005/8/layout/orgChart1"/>
    <dgm:cxn modelId="{22D3BF49-9564-4ED4-8667-2A4D9F54089F}" type="presParOf" srcId="{F2F6DC36-0141-4907-8C18-892C6788066B}" destId="{1828E8A5-B441-49EF-B6B8-42A9D941D596}" srcOrd="2" destOrd="0" presId="urn:microsoft.com/office/officeart/2005/8/layout/orgChart1"/>
    <dgm:cxn modelId="{B135D28C-1A24-488F-A4CD-291C36BE7DF5}" type="presParOf" srcId="{F2F6DC36-0141-4907-8C18-892C6788066B}" destId="{5D7DB806-EA6D-42C6-B1C7-5476B685CA4B}" srcOrd="3" destOrd="0" presId="urn:microsoft.com/office/officeart/2005/8/layout/orgChart1"/>
    <dgm:cxn modelId="{798B2A32-A56A-4037-B898-DCCC33BD911A}" type="presParOf" srcId="{5D7DB806-EA6D-42C6-B1C7-5476B685CA4B}" destId="{38BADD66-B992-49B2-8ECC-9E479F456900}" srcOrd="0" destOrd="0" presId="urn:microsoft.com/office/officeart/2005/8/layout/orgChart1"/>
    <dgm:cxn modelId="{526223C5-E0B4-4E81-AF87-153823708A82}" type="presParOf" srcId="{38BADD66-B992-49B2-8ECC-9E479F456900}" destId="{0053BF6E-37E0-4889-B3AE-1F808E82F122}" srcOrd="0" destOrd="0" presId="urn:microsoft.com/office/officeart/2005/8/layout/orgChart1"/>
    <dgm:cxn modelId="{1F304E4D-3822-42B9-90B6-F5B8D682517F}" type="presParOf" srcId="{38BADD66-B992-49B2-8ECC-9E479F456900}" destId="{D9D74941-60A5-404D-BAF5-F1E21888911C}" srcOrd="1" destOrd="0" presId="urn:microsoft.com/office/officeart/2005/8/layout/orgChart1"/>
    <dgm:cxn modelId="{8A21BD60-F429-45CA-8EEF-836694899358}" type="presParOf" srcId="{5D7DB806-EA6D-42C6-B1C7-5476B685CA4B}" destId="{DD76E4B5-4017-4449-B02E-FF963AE52A51}" srcOrd="1" destOrd="0" presId="urn:microsoft.com/office/officeart/2005/8/layout/orgChart1"/>
    <dgm:cxn modelId="{C6119C55-266C-4109-8CE4-AD195233BCF2}" type="presParOf" srcId="{5D7DB806-EA6D-42C6-B1C7-5476B685CA4B}" destId="{CAD157B3-5B72-4C67-9DBC-BE5C1AE8051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28E8A5-B441-49EF-B6B8-42A9D941D596}">
      <dsp:nvSpPr>
        <dsp:cNvPr id="0" name=""/>
        <dsp:cNvSpPr/>
      </dsp:nvSpPr>
      <dsp:spPr>
        <a:xfrm>
          <a:off x="2109026" y="2485246"/>
          <a:ext cx="200394" cy="877918"/>
        </a:xfrm>
        <a:custGeom>
          <a:avLst/>
          <a:gdLst/>
          <a:ahLst/>
          <a:cxnLst/>
          <a:rect l="0" t="0" r="0" b="0"/>
          <a:pathLst>
            <a:path>
              <a:moveTo>
                <a:pt x="0" y="0"/>
              </a:moveTo>
              <a:lnTo>
                <a:pt x="0" y="877918"/>
              </a:lnTo>
              <a:lnTo>
                <a:pt x="200394" y="877918"/>
              </a:lnTo>
            </a:path>
          </a:pathLst>
        </a:custGeom>
        <a:noFill/>
        <a:ln w="15875" cap="rnd"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5E889EB-C5EE-43A9-BE1D-26B77F863ECE}">
      <dsp:nvSpPr>
        <dsp:cNvPr id="0" name=""/>
        <dsp:cNvSpPr/>
      </dsp:nvSpPr>
      <dsp:spPr>
        <a:xfrm>
          <a:off x="1908632" y="2485246"/>
          <a:ext cx="200394" cy="877918"/>
        </a:xfrm>
        <a:custGeom>
          <a:avLst/>
          <a:gdLst/>
          <a:ahLst/>
          <a:cxnLst/>
          <a:rect l="0" t="0" r="0" b="0"/>
          <a:pathLst>
            <a:path>
              <a:moveTo>
                <a:pt x="200394" y="0"/>
              </a:moveTo>
              <a:lnTo>
                <a:pt x="200394" y="877918"/>
              </a:lnTo>
              <a:lnTo>
                <a:pt x="0" y="877918"/>
              </a:lnTo>
            </a:path>
          </a:pathLst>
        </a:custGeom>
        <a:noFill/>
        <a:ln w="15875" cap="rnd"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AD343A6-1BE5-4C22-8222-C304A5F616CA}">
      <dsp:nvSpPr>
        <dsp:cNvPr id="0" name=""/>
        <dsp:cNvSpPr/>
      </dsp:nvSpPr>
      <dsp:spPr>
        <a:xfrm>
          <a:off x="3063285" y="1130199"/>
          <a:ext cx="1355047" cy="877918"/>
        </a:xfrm>
        <a:custGeom>
          <a:avLst/>
          <a:gdLst/>
          <a:ahLst/>
          <a:cxnLst/>
          <a:rect l="0" t="0" r="0" b="0"/>
          <a:pathLst>
            <a:path>
              <a:moveTo>
                <a:pt x="1355047" y="0"/>
              </a:moveTo>
              <a:lnTo>
                <a:pt x="1355047" y="877918"/>
              </a:lnTo>
              <a:lnTo>
                <a:pt x="0" y="877918"/>
              </a:lnTo>
            </a:path>
          </a:pathLst>
        </a:custGeom>
        <a:noFill/>
        <a:ln w="15875" cap="rnd"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DA36409-286E-4988-ACCE-20A46730D7D2}">
      <dsp:nvSpPr>
        <dsp:cNvPr id="0" name=""/>
        <dsp:cNvSpPr/>
      </dsp:nvSpPr>
      <dsp:spPr>
        <a:xfrm>
          <a:off x="3464074" y="175940"/>
          <a:ext cx="1908517" cy="954258"/>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Township Manager Dwayne M. Harris</a:t>
          </a:r>
        </a:p>
      </dsp:txBody>
      <dsp:txXfrm>
        <a:off x="3464074" y="175940"/>
        <a:ext cx="1908517" cy="954258"/>
      </dsp:txXfrm>
    </dsp:sp>
    <dsp:sp modelId="{82F31705-F05C-468E-BE06-7407A0C7F4FE}">
      <dsp:nvSpPr>
        <dsp:cNvPr id="0" name=""/>
        <dsp:cNvSpPr/>
      </dsp:nvSpPr>
      <dsp:spPr>
        <a:xfrm>
          <a:off x="1154768" y="1530988"/>
          <a:ext cx="1908517" cy="954258"/>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Deputy Manager Gary B. Lawery III</a:t>
          </a:r>
        </a:p>
      </dsp:txBody>
      <dsp:txXfrm>
        <a:off x="1154768" y="1530988"/>
        <a:ext cx="1908517" cy="954258"/>
      </dsp:txXfrm>
    </dsp:sp>
    <dsp:sp modelId="{0B87ED77-4487-45EB-B5A4-DC6B2C2672D7}">
      <dsp:nvSpPr>
        <dsp:cNvPr id="0" name=""/>
        <dsp:cNvSpPr/>
      </dsp:nvSpPr>
      <dsp:spPr>
        <a:xfrm>
          <a:off x="114" y="2886035"/>
          <a:ext cx="1908517" cy="954258"/>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Clerk 1 Ivy Carmichael</a:t>
          </a:r>
        </a:p>
      </dsp:txBody>
      <dsp:txXfrm>
        <a:off x="114" y="2886035"/>
        <a:ext cx="1908517" cy="954258"/>
      </dsp:txXfrm>
    </dsp:sp>
    <dsp:sp modelId="{0053BF6E-37E0-4889-B3AE-1F808E82F122}">
      <dsp:nvSpPr>
        <dsp:cNvPr id="0" name=""/>
        <dsp:cNvSpPr/>
      </dsp:nvSpPr>
      <dsp:spPr>
        <a:xfrm>
          <a:off x="2309421" y="2886035"/>
          <a:ext cx="1908517" cy="954258"/>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Clerk 1 Rubi Pena</a:t>
          </a:r>
        </a:p>
      </dsp:txBody>
      <dsp:txXfrm>
        <a:off x="2309421" y="2886035"/>
        <a:ext cx="1908517" cy="95425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0" y="1"/>
            <a:ext cx="3038475" cy="466725"/>
          </a:xfrm>
          <a:prstGeom prst="rect">
            <a:avLst/>
          </a:prstGeom>
        </p:spPr>
        <p:txBody>
          <a:bodyPr vert="horz" lIns="91440" tIns="45720" rIns="91440" bIns="45720" rtlCol="0"/>
          <a:lstStyle>
            <a:lvl1pPr algn="r">
              <a:defRPr sz="1200"/>
            </a:lvl1pPr>
          </a:lstStyle>
          <a:p>
            <a:fld id="{4B5A7DB8-80D9-498E-BD58-5D9D5C1A95BD}" type="datetimeFigureOut">
              <a:rPr lang="en-US" smtClean="0"/>
              <a:t>10/22/2024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0" y="8829675"/>
            <a:ext cx="3038475" cy="466725"/>
          </a:xfrm>
          <a:prstGeom prst="rect">
            <a:avLst/>
          </a:prstGeom>
        </p:spPr>
        <p:txBody>
          <a:bodyPr vert="horz" lIns="91440" tIns="45720" rIns="91440" bIns="45720" rtlCol="0" anchor="b"/>
          <a:lstStyle>
            <a:lvl1pPr algn="r">
              <a:defRPr sz="1200"/>
            </a:lvl1pPr>
          </a:lstStyle>
          <a:p>
            <a:fld id="{D56A5170-313F-4056-82F8-305BF1B23511}" type="slidenum">
              <a:rPr lang="en-US" smtClean="0"/>
              <a:t>‹#›</a:t>
            </a:fld>
            <a:endParaRPr lang="en-US"/>
          </a:p>
        </p:txBody>
      </p:sp>
    </p:spTree>
    <p:extLst>
      <p:ext uri="{BB962C8B-B14F-4D97-AF65-F5344CB8AC3E}">
        <p14:creationId xmlns:p14="http://schemas.microsoft.com/office/powerpoint/2010/main" val="852632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501C21-724F-42C3-BCD0-70E35AFA74B3}" type="datetime1">
              <a:rPr lang="en-US" smtClean="0"/>
              <a:t>10/22/2024</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r>
              <a:rPr lang="en-US"/>
              <a:t>Human Resources - 2023 Budget Presentation</a:t>
            </a:r>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848535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82EC10-F3F1-4D96-92F8-D992ADC2002A}" type="datetime1">
              <a:rPr lang="en-US" smtClean="0"/>
              <a:t>10/22/2024</a:t>
            </a:fld>
            <a:endParaRPr lang="en-US" dirty="0"/>
          </a:p>
        </p:txBody>
      </p:sp>
      <p:sp>
        <p:nvSpPr>
          <p:cNvPr id="6" name="Footer Placeholder 5"/>
          <p:cNvSpPr>
            <a:spLocks noGrp="1"/>
          </p:cNvSpPr>
          <p:nvPr>
            <p:ph type="ftr" sz="quarter" idx="11"/>
          </p:nvPr>
        </p:nvSpPr>
        <p:spPr/>
        <p:txBody>
          <a:bodyPr/>
          <a:lstStyle/>
          <a:p>
            <a:r>
              <a:rPr lang="en-US"/>
              <a:t>Human Resources - 2023 Budget Presentation</a:t>
            </a:r>
            <a:endParaRPr lang="en-US" dirty="0"/>
          </a:p>
        </p:txBody>
      </p:sp>
      <p:sp>
        <p:nvSpPr>
          <p:cNvPr id="7" name="Slide Number Placeholder 6"/>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214691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65CC7B-5AC0-4CD9-B4CD-0EDB48B41CB9}" type="datetime1">
              <a:rPr lang="en-US" smtClean="0"/>
              <a:t>10/22/2024</a:t>
            </a:fld>
            <a:endParaRPr lang="en-US" dirty="0"/>
          </a:p>
        </p:txBody>
      </p:sp>
      <p:sp>
        <p:nvSpPr>
          <p:cNvPr id="5" name="Footer Placeholder 4"/>
          <p:cNvSpPr>
            <a:spLocks noGrp="1"/>
          </p:cNvSpPr>
          <p:nvPr>
            <p:ph type="ftr" sz="quarter" idx="11"/>
          </p:nvPr>
        </p:nvSpPr>
        <p:spPr/>
        <p:txBody>
          <a:bodyPr/>
          <a:lstStyle/>
          <a:p>
            <a:r>
              <a:rPr lang="en-US"/>
              <a:t>Human Resources - 2023 Budget Presentation</a:t>
            </a:r>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83463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7536ED-0E2D-4DDE-9B2F-A6AE878030C0}" type="datetime1">
              <a:rPr lang="en-US" smtClean="0"/>
              <a:t>10/22/2024</a:t>
            </a:fld>
            <a:endParaRPr lang="en-US" dirty="0"/>
          </a:p>
        </p:txBody>
      </p:sp>
      <p:sp>
        <p:nvSpPr>
          <p:cNvPr id="5" name="Footer Placeholder 4"/>
          <p:cNvSpPr>
            <a:spLocks noGrp="1"/>
          </p:cNvSpPr>
          <p:nvPr>
            <p:ph type="ftr" sz="quarter" idx="11"/>
          </p:nvPr>
        </p:nvSpPr>
        <p:spPr/>
        <p:txBody>
          <a:bodyPr/>
          <a:lstStyle/>
          <a:p>
            <a:r>
              <a:rPr lang="en-US"/>
              <a:t>Human Resources - 2023 Budget Presentation</a:t>
            </a:r>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6893750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B7AFA4-2DC8-457E-99AD-F226DFE4EF9B}" type="datetime1">
              <a:rPr lang="en-US" smtClean="0"/>
              <a:t>10/22/2024</a:t>
            </a:fld>
            <a:endParaRPr lang="en-US" dirty="0"/>
          </a:p>
        </p:txBody>
      </p:sp>
      <p:sp>
        <p:nvSpPr>
          <p:cNvPr id="5" name="Footer Placeholder 4"/>
          <p:cNvSpPr>
            <a:spLocks noGrp="1"/>
          </p:cNvSpPr>
          <p:nvPr>
            <p:ph type="ftr" sz="quarter" idx="11"/>
          </p:nvPr>
        </p:nvSpPr>
        <p:spPr/>
        <p:txBody>
          <a:bodyPr/>
          <a:lstStyle/>
          <a:p>
            <a:r>
              <a:rPr lang="en-US"/>
              <a:t>Human Resources - 2023 Budget Presentation</a:t>
            </a:r>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196973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D18DD7-C0FE-427D-8ECF-1115F0002D52}" type="datetime1">
              <a:rPr lang="en-US" smtClean="0"/>
              <a:t>10/22/2024</a:t>
            </a:fld>
            <a:endParaRPr lang="en-US" dirty="0"/>
          </a:p>
        </p:txBody>
      </p:sp>
      <p:sp>
        <p:nvSpPr>
          <p:cNvPr id="5" name="Footer Placeholder 4"/>
          <p:cNvSpPr>
            <a:spLocks noGrp="1"/>
          </p:cNvSpPr>
          <p:nvPr>
            <p:ph type="ftr" sz="quarter" idx="11"/>
          </p:nvPr>
        </p:nvSpPr>
        <p:spPr/>
        <p:txBody>
          <a:bodyPr/>
          <a:lstStyle/>
          <a:p>
            <a:r>
              <a:rPr lang="en-US"/>
              <a:t>Human Resources - 2023 Budget Presentation</a:t>
            </a:r>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717566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D044BE-D4C7-4316-8401-62A465DA03C7}" type="datetime1">
              <a:rPr lang="en-US" smtClean="0"/>
              <a:t>10/22/2024</a:t>
            </a:fld>
            <a:endParaRPr lang="en-US" dirty="0"/>
          </a:p>
        </p:txBody>
      </p:sp>
      <p:sp>
        <p:nvSpPr>
          <p:cNvPr id="5" name="Footer Placeholder 4"/>
          <p:cNvSpPr>
            <a:spLocks noGrp="1"/>
          </p:cNvSpPr>
          <p:nvPr>
            <p:ph type="ftr" sz="quarter" idx="11"/>
          </p:nvPr>
        </p:nvSpPr>
        <p:spPr/>
        <p:txBody>
          <a:bodyPr/>
          <a:lstStyle/>
          <a:p>
            <a:r>
              <a:rPr lang="en-US"/>
              <a:t>Human Resources - 2023 Budget Presentation</a:t>
            </a:r>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4947291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0118A-F17A-412E-B7A6-4CF643D8C09B}" type="datetime1">
              <a:rPr lang="en-US" smtClean="0"/>
              <a:t>10/22/2024</a:t>
            </a:fld>
            <a:endParaRPr lang="en-US" dirty="0"/>
          </a:p>
        </p:txBody>
      </p:sp>
      <p:sp>
        <p:nvSpPr>
          <p:cNvPr id="5" name="Footer Placeholder 4"/>
          <p:cNvSpPr>
            <a:spLocks noGrp="1"/>
          </p:cNvSpPr>
          <p:nvPr>
            <p:ph type="ftr" sz="quarter" idx="11"/>
          </p:nvPr>
        </p:nvSpPr>
        <p:spPr/>
        <p:txBody>
          <a:bodyPr/>
          <a:lstStyle/>
          <a:p>
            <a:r>
              <a:rPr lang="en-US"/>
              <a:t>Human Resources - 2023 Budget Presentation</a:t>
            </a:r>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20967495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257478-4A2A-4B8B-87C9-1AE215DE7EE8}" type="datetime1">
              <a:rPr lang="en-US" smtClean="0"/>
              <a:t>10/22/2024</a:t>
            </a:fld>
            <a:endParaRPr lang="en-US" dirty="0"/>
          </a:p>
        </p:txBody>
      </p:sp>
      <p:sp>
        <p:nvSpPr>
          <p:cNvPr id="5" name="Footer Placeholder 4"/>
          <p:cNvSpPr>
            <a:spLocks noGrp="1"/>
          </p:cNvSpPr>
          <p:nvPr>
            <p:ph type="ftr" sz="quarter" idx="11"/>
          </p:nvPr>
        </p:nvSpPr>
        <p:spPr/>
        <p:txBody>
          <a:bodyPr/>
          <a:lstStyle/>
          <a:p>
            <a:r>
              <a:rPr lang="en-US"/>
              <a:t>Human Resources - 2023 Budget Presentation</a:t>
            </a:r>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81246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E5A948-68CB-4793-9CA4-9940C359C704}" type="datetime1">
              <a:rPr lang="en-US" smtClean="0"/>
              <a:t>10/22/2024</a:t>
            </a:fld>
            <a:endParaRPr lang="en-US" dirty="0"/>
          </a:p>
        </p:txBody>
      </p:sp>
      <p:sp>
        <p:nvSpPr>
          <p:cNvPr id="5" name="Footer Placeholder 4"/>
          <p:cNvSpPr>
            <a:spLocks noGrp="1"/>
          </p:cNvSpPr>
          <p:nvPr>
            <p:ph type="ftr" sz="quarter" idx="11"/>
          </p:nvPr>
        </p:nvSpPr>
        <p:spPr/>
        <p:txBody>
          <a:bodyPr/>
          <a:lstStyle/>
          <a:p>
            <a:r>
              <a:rPr lang="en-US"/>
              <a:t>Human Resources - 2023 Budget Presentation</a:t>
            </a:r>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2551855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82181B-CD33-49FD-B8E8-3BF865FED0A5}" type="datetime1">
              <a:rPr lang="en-US" smtClean="0"/>
              <a:t>10/22/2024</a:t>
            </a:fld>
            <a:endParaRPr lang="en-US" dirty="0"/>
          </a:p>
        </p:txBody>
      </p:sp>
      <p:sp>
        <p:nvSpPr>
          <p:cNvPr id="5" name="Footer Placeholder 4"/>
          <p:cNvSpPr>
            <a:spLocks noGrp="1"/>
          </p:cNvSpPr>
          <p:nvPr>
            <p:ph type="ftr" sz="quarter" idx="11"/>
          </p:nvPr>
        </p:nvSpPr>
        <p:spPr/>
        <p:txBody>
          <a:bodyPr/>
          <a:lstStyle/>
          <a:p>
            <a:r>
              <a:rPr lang="en-US"/>
              <a:t>Human Resources - 2023 Budget Presentation</a:t>
            </a:r>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931314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C35DC2-2A64-4BC9-B4ED-3B79E988A48D}" type="datetime1">
              <a:rPr lang="en-US" smtClean="0"/>
              <a:t>10/22/2024</a:t>
            </a:fld>
            <a:endParaRPr lang="en-US" dirty="0"/>
          </a:p>
        </p:txBody>
      </p:sp>
      <p:sp>
        <p:nvSpPr>
          <p:cNvPr id="6" name="Footer Placeholder 5"/>
          <p:cNvSpPr>
            <a:spLocks noGrp="1"/>
          </p:cNvSpPr>
          <p:nvPr>
            <p:ph type="ftr" sz="quarter" idx="11"/>
          </p:nvPr>
        </p:nvSpPr>
        <p:spPr/>
        <p:txBody>
          <a:bodyPr/>
          <a:lstStyle/>
          <a:p>
            <a:r>
              <a:rPr lang="en-US"/>
              <a:t>Human Resources - 2023 Budget Presentation</a:t>
            </a:r>
            <a:endParaRPr lang="en-US" dirty="0"/>
          </a:p>
        </p:txBody>
      </p:sp>
      <p:sp>
        <p:nvSpPr>
          <p:cNvPr id="7" name="Slide Number Placeholder 6"/>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998745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DFD43B-9771-4080-A8B0-9C8BADE2A411}" type="datetime1">
              <a:rPr lang="en-US" smtClean="0"/>
              <a:t>10/22/2024</a:t>
            </a:fld>
            <a:endParaRPr lang="en-US" dirty="0"/>
          </a:p>
        </p:txBody>
      </p:sp>
      <p:sp>
        <p:nvSpPr>
          <p:cNvPr id="8" name="Footer Placeholder 7"/>
          <p:cNvSpPr>
            <a:spLocks noGrp="1"/>
          </p:cNvSpPr>
          <p:nvPr>
            <p:ph type="ftr" sz="quarter" idx="11"/>
          </p:nvPr>
        </p:nvSpPr>
        <p:spPr/>
        <p:txBody>
          <a:bodyPr/>
          <a:lstStyle/>
          <a:p>
            <a:r>
              <a:rPr lang="en-US"/>
              <a:t>Human Resources - 2023 Budget Presentation</a:t>
            </a:r>
            <a:endParaRPr lang="en-US" dirty="0"/>
          </a:p>
        </p:txBody>
      </p:sp>
      <p:sp>
        <p:nvSpPr>
          <p:cNvPr id="9" name="Slide Number Placeholder 8"/>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2843739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F0CCAC-337B-4F01-AF27-501503818D80}" type="datetime1">
              <a:rPr lang="en-US" smtClean="0"/>
              <a:t>10/22/2024</a:t>
            </a:fld>
            <a:endParaRPr lang="en-US" dirty="0"/>
          </a:p>
        </p:txBody>
      </p:sp>
      <p:sp>
        <p:nvSpPr>
          <p:cNvPr id="4" name="Footer Placeholder 3"/>
          <p:cNvSpPr>
            <a:spLocks noGrp="1"/>
          </p:cNvSpPr>
          <p:nvPr>
            <p:ph type="ftr" sz="quarter" idx="11"/>
          </p:nvPr>
        </p:nvSpPr>
        <p:spPr/>
        <p:txBody>
          <a:bodyPr/>
          <a:lstStyle/>
          <a:p>
            <a:r>
              <a:rPr lang="en-US"/>
              <a:t>Human Resources - 2023 Budget Presentation</a:t>
            </a:r>
            <a:endParaRPr lang="en-US" dirty="0"/>
          </a:p>
        </p:txBody>
      </p:sp>
      <p:sp>
        <p:nvSpPr>
          <p:cNvPr id="5" name="Slide Number Placeholder 4"/>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025144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FA54C7-4A88-4CA7-848F-96516F05693A}" type="datetime1">
              <a:rPr lang="en-US" smtClean="0"/>
              <a:t>10/22/2024</a:t>
            </a:fld>
            <a:endParaRPr lang="en-US" dirty="0"/>
          </a:p>
        </p:txBody>
      </p:sp>
      <p:sp>
        <p:nvSpPr>
          <p:cNvPr id="3" name="Footer Placeholder 2"/>
          <p:cNvSpPr>
            <a:spLocks noGrp="1"/>
          </p:cNvSpPr>
          <p:nvPr>
            <p:ph type="ftr" sz="quarter" idx="11"/>
          </p:nvPr>
        </p:nvSpPr>
        <p:spPr/>
        <p:txBody>
          <a:bodyPr/>
          <a:lstStyle/>
          <a:p>
            <a:r>
              <a:rPr lang="en-US"/>
              <a:t>Human Resources - 2023 Budget Presentation</a:t>
            </a:r>
            <a:endParaRPr lang="en-US" dirty="0"/>
          </a:p>
        </p:txBody>
      </p:sp>
      <p:sp>
        <p:nvSpPr>
          <p:cNvPr id="4" name="Slide Number Placeholder 3"/>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998367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D20AA0-C588-4EEE-8A6B-920156D658BD}" type="datetime1">
              <a:rPr lang="en-US" smtClean="0"/>
              <a:t>10/22/2024</a:t>
            </a:fld>
            <a:endParaRPr lang="en-US" dirty="0"/>
          </a:p>
        </p:txBody>
      </p:sp>
      <p:sp>
        <p:nvSpPr>
          <p:cNvPr id="6" name="Footer Placeholder 5"/>
          <p:cNvSpPr>
            <a:spLocks noGrp="1"/>
          </p:cNvSpPr>
          <p:nvPr>
            <p:ph type="ftr" sz="quarter" idx="11"/>
          </p:nvPr>
        </p:nvSpPr>
        <p:spPr/>
        <p:txBody>
          <a:bodyPr/>
          <a:lstStyle/>
          <a:p>
            <a:r>
              <a:rPr lang="en-US"/>
              <a:t>Human Resources - 2023 Budget Presentation</a:t>
            </a:r>
            <a:endParaRPr lang="en-US" dirty="0"/>
          </a:p>
        </p:txBody>
      </p:sp>
      <p:sp>
        <p:nvSpPr>
          <p:cNvPr id="7" name="Slide Number Placeholder 6"/>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281908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9EFF96-108B-4ACB-9356-CC784B85F30E}" type="datetime1">
              <a:rPr lang="en-US" smtClean="0"/>
              <a:t>10/22/2024</a:t>
            </a:fld>
            <a:endParaRPr lang="en-US" dirty="0"/>
          </a:p>
        </p:txBody>
      </p:sp>
      <p:sp>
        <p:nvSpPr>
          <p:cNvPr id="6" name="Footer Placeholder 5"/>
          <p:cNvSpPr>
            <a:spLocks noGrp="1"/>
          </p:cNvSpPr>
          <p:nvPr>
            <p:ph type="ftr" sz="quarter" idx="11"/>
          </p:nvPr>
        </p:nvSpPr>
        <p:spPr/>
        <p:txBody>
          <a:bodyPr/>
          <a:lstStyle/>
          <a:p>
            <a:r>
              <a:rPr lang="en-US"/>
              <a:t>Human Resources - 2023 Budget Presentation</a:t>
            </a:r>
            <a:endParaRPr lang="en-US" dirty="0"/>
          </a:p>
        </p:txBody>
      </p:sp>
      <p:sp>
        <p:nvSpPr>
          <p:cNvPr id="7" name="Slide Number Placeholder 6"/>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534718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74A1559-E90D-4DA4-9FD0-3A1AB8F9BAF4}" type="datetime1">
              <a:rPr lang="en-US" smtClean="0"/>
              <a:t>10/22/2024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a:t>Human Resources - 2023 Budget Presentation</a:t>
            </a:r>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C22910B-5C68-4B46-BDB5-01A6A5101AE0}" type="slidenum">
              <a:rPr lang="en-US" smtClean="0"/>
              <a:t>‹#›</a:t>
            </a:fld>
            <a:endParaRPr lang="en-US" dirty="0"/>
          </a:p>
        </p:txBody>
      </p:sp>
    </p:spTree>
    <p:extLst>
      <p:ext uri="{BB962C8B-B14F-4D97-AF65-F5344CB8AC3E}">
        <p14:creationId xmlns:p14="http://schemas.microsoft.com/office/powerpoint/2010/main" val="4283213026"/>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 id="2147483753" r:id="rId17"/>
  </p:sldLayoutIdLst>
  <p:hf sldNum="0" hd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FB134-0B10-4883-BF52-D0D8CB75F8B6}"/>
              </a:ext>
            </a:extLst>
          </p:cNvPr>
          <p:cNvSpPr>
            <a:spLocks noGrp="1"/>
          </p:cNvSpPr>
          <p:nvPr>
            <p:ph type="ctrTitle"/>
          </p:nvPr>
        </p:nvSpPr>
        <p:spPr>
          <a:xfrm>
            <a:off x="3617378" y="3937788"/>
            <a:ext cx="8574622" cy="1447407"/>
          </a:xfrm>
        </p:spPr>
        <p:txBody>
          <a:bodyPr>
            <a:normAutofit fontScale="90000"/>
          </a:bodyPr>
          <a:lstStyle/>
          <a:p>
            <a:pPr algn="ctr"/>
            <a:r>
              <a:rPr lang="en-US" sz="4400" dirty="0"/>
              <a:t>November 9, 2023</a:t>
            </a:r>
            <a:br>
              <a:rPr lang="en-US" sz="4400" dirty="0"/>
            </a:br>
            <a:r>
              <a:rPr lang="en-US" sz="4400" dirty="0"/>
              <a:t>Dwayne M. Harris</a:t>
            </a:r>
            <a:br>
              <a:rPr lang="en-US" sz="4400" dirty="0"/>
            </a:br>
            <a:r>
              <a:rPr lang="en-US" sz="4400" dirty="0"/>
              <a:t>Township Manager</a:t>
            </a:r>
          </a:p>
        </p:txBody>
      </p:sp>
      <p:sp>
        <p:nvSpPr>
          <p:cNvPr id="3" name="Footer Placeholder 2">
            <a:extLst>
              <a:ext uri="{FF2B5EF4-FFF2-40B4-BE49-F238E27FC236}">
                <a16:creationId xmlns:a16="http://schemas.microsoft.com/office/drawing/2014/main" id="{024F2FD2-7EA0-406F-4842-747252616693}"/>
              </a:ext>
            </a:extLst>
          </p:cNvPr>
          <p:cNvSpPr>
            <a:spLocks noGrp="1"/>
          </p:cNvSpPr>
          <p:nvPr>
            <p:ph type="ftr" sz="quarter" idx="11"/>
          </p:nvPr>
        </p:nvSpPr>
        <p:spPr/>
        <p:txBody>
          <a:bodyPr/>
          <a:lstStyle/>
          <a:p>
            <a:r>
              <a:rPr lang="en-US" dirty="0"/>
              <a:t>Manager’s Office- 2024 Budget Presentation</a:t>
            </a:r>
          </a:p>
        </p:txBody>
      </p:sp>
      <p:pic>
        <p:nvPicPr>
          <p:cNvPr id="5" name="Picture 4" descr="A picture containing text&#10;&#10;Description automatically generated">
            <a:extLst>
              <a:ext uri="{FF2B5EF4-FFF2-40B4-BE49-F238E27FC236}">
                <a16:creationId xmlns:a16="http://schemas.microsoft.com/office/drawing/2014/main" id="{BB9B76D2-2960-86D0-F3D1-6EF1CB9CA7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7293" y="609600"/>
            <a:ext cx="5414282" cy="1349054"/>
          </a:xfrm>
          <a:prstGeom prst="rect">
            <a:avLst/>
          </a:prstGeom>
        </p:spPr>
      </p:pic>
      <p:sp>
        <p:nvSpPr>
          <p:cNvPr id="6" name="TextBox 5">
            <a:extLst>
              <a:ext uri="{FF2B5EF4-FFF2-40B4-BE49-F238E27FC236}">
                <a16:creationId xmlns:a16="http://schemas.microsoft.com/office/drawing/2014/main" id="{8DBE1CC2-6A65-9F42-6F30-B156882E92C9}"/>
              </a:ext>
            </a:extLst>
          </p:cNvPr>
          <p:cNvSpPr txBox="1"/>
          <p:nvPr/>
        </p:nvSpPr>
        <p:spPr>
          <a:xfrm>
            <a:off x="4442280" y="1958654"/>
            <a:ext cx="6924817" cy="1446550"/>
          </a:xfrm>
          <a:prstGeom prst="rect">
            <a:avLst/>
          </a:prstGeom>
          <a:noFill/>
        </p:spPr>
        <p:txBody>
          <a:bodyPr wrap="square" rtlCol="0">
            <a:spAutoFit/>
          </a:bodyPr>
          <a:lstStyle/>
          <a:p>
            <a:pPr algn="ctr"/>
            <a:r>
              <a:rPr lang="en-US" sz="4400" dirty="0"/>
              <a:t>2025</a:t>
            </a:r>
          </a:p>
          <a:p>
            <a:pPr algn="ctr"/>
            <a:r>
              <a:rPr lang="en-US" sz="4400" dirty="0"/>
              <a:t>BUDGET PRESENTATION</a:t>
            </a:r>
          </a:p>
        </p:txBody>
      </p:sp>
    </p:spTree>
    <p:extLst>
      <p:ext uri="{BB962C8B-B14F-4D97-AF65-F5344CB8AC3E}">
        <p14:creationId xmlns:p14="http://schemas.microsoft.com/office/powerpoint/2010/main" val="1329748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FB134-0B10-4883-BF52-D0D8CB75F8B6}"/>
              </a:ext>
            </a:extLst>
          </p:cNvPr>
          <p:cNvSpPr>
            <a:spLocks noGrp="1"/>
          </p:cNvSpPr>
          <p:nvPr>
            <p:ph type="ctrTitle"/>
          </p:nvPr>
        </p:nvSpPr>
        <p:spPr>
          <a:xfrm>
            <a:off x="5313687" y="5071383"/>
            <a:ext cx="5687360" cy="767811"/>
          </a:xfrm>
        </p:spPr>
        <p:txBody>
          <a:bodyPr>
            <a:noAutofit/>
          </a:bodyPr>
          <a:lstStyle/>
          <a:p>
            <a:pPr algn="ctr"/>
            <a:r>
              <a:rPr lang="en-US" sz="1800" dirty="0"/>
              <a:t>The township manager is the chief executive and administrative officer of the municipality. The manager sees that all ordinances, resolutions, and policies of the council and all state laws subject to enforcement by municipal action are faithfully enforced and executed. The township manager directs and supervises all departments of the municipal government and is responsible for the maintenance of sound personnel policies and administrative practices.</a:t>
            </a:r>
          </a:p>
        </p:txBody>
      </p:sp>
      <p:pic>
        <p:nvPicPr>
          <p:cNvPr id="4" name="Picture 3" descr="A picture containing text&#10;&#10;Description automatically generated">
            <a:extLst>
              <a:ext uri="{FF2B5EF4-FFF2-40B4-BE49-F238E27FC236}">
                <a16:creationId xmlns:a16="http://schemas.microsoft.com/office/drawing/2014/main" id="{D09EB492-DEB0-4E4E-868C-DD02BD8B84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7293" y="428997"/>
            <a:ext cx="5414282" cy="1349054"/>
          </a:xfrm>
          <a:prstGeom prst="rect">
            <a:avLst/>
          </a:prstGeom>
        </p:spPr>
      </p:pic>
      <p:sp>
        <p:nvSpPr>
          <p:cNvPr id="3" name="Footer Placeholder 2">
            <a:extLst>
              <a:ext uri="{FF2B5EF4-FFF2-40B4-BE49-F238E27FC236}">
                <a16:creationId xmlns:a16="http://schemas.microsoft.com/office/drawing/2014/main" id="{EBA1B77F-996F-1C76-2211-5C8FF7F0DA55}"/>
              </a:ext>
            </a:extLst>
          </p:cNvPr>
          <p:cNvSpPr>
            <a:spLocks noGrp="1"/>
          </p:cNvSpPr>
          <p:nvPr>
            <p:ph type="ftr" sz="quarter" idx="11"/>
          </p:nvPr>
        </p:nvSpPr>
        <p:spPr/>
        <p:txBody>
          <a:bodyPr/>
          <a:lstStyle/>
          <a:p>
            <a:r>
              <a:rPr lang="en-US" dirty="0"/>
              <a:t>Manager’s Office- 2024 Budget Presentation</a:t>
            </a:r>
          </a:p>
        </p:txBody>
      </p:sp>
      <p:sp>
        <p:nvSpPr>
          <p:cNvPr id="5" name="TextBox 4">
            <a:extLst>
              <a:ext uri="{FF2B5EF4-FFF2-40B4-BE49-F238E27FC236}">
                <a16:creationId xmlns:a16="http://schemas.microsoft.com/office/drawing/2014/main" id="{4E78B2F1-F954-CCA3-F0BF-87A3E1FA0B88}"/>
              </a:ext>
            </a:extLst>
          </p:cNvPr>
          <p:cNvSpPr txBox="1"/>
          <p:nvPr/>
        </p:nvSpPr>
        <p:spPr>
          <a:xfrm>
            <a:off x="5519861" y="1742536"/>
            <a:ext cx="5275012" cy="1446550"/>
          </a:xfrm>
          <a:prstGeom prst="rect">
            <a:avLst/>
          </a:prstGeom>
          <a:noFill/>
        </p:spPr>
        <p:txBody>
          <a:bodyPr wrap="square" rtlCol="0">
            <a:spAutoFit/>
          </a:bodyPr>
          <a:lstStyle/>
          <a:p>
            <a:pPr algn="ctr"/>
            <a:r>
              <a:rPr lang="en-US" sz="4400" dirty="0"/>
              <a:t>Brief Department Narrative</a:t>
            </a:r>
          </a:p>
        </p:txBody>
      </p:sp>
    </p:spTree>
    <p:extLst>
      <p:ext uri="{BB962C8B-B14F-4D97-AF65-F5344CB8AC3E}">
        <p14:creationId xmlns:p14="http://schemas.microsoft.com/office/powerpoint/2010/main" val="2091468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4E15C6E6-D996-0E27-9C56-62B054157354}"/>
              </a:ext>
            </a:extLst>
          </p:cNvPr>
          <p:cNvSpPr>
            <a:spLocks noGrp="1"/>
          </p:cNvSpPr>
          <p:nvPr>
            <p:ph type="ftr" sz="quarter" idx="11"/>
          </p:nvPr>
        </p:nvSpPr>
        <p:spPr>
          <a:xfrm>
            <a:off x="5332412" y="6065837"/>
            <a:ext cx="4324044" cy="365125"/>
          </a:xfrm>
        </p:spPr>
        <p:txBody>
          <a:bodyPr/>
          <a:lstStyle/>
          <a:p>
            <a:r>
              <a:rPr lang="en-US" dirty="0"/>
              <a:t>Manager’s Office- 2024 Budget Presentation</a:t>
            </a:r>
          </a:p>
        </p:txBody>
      </p:sp>
      <p:pic>
        <p:nvPicPr>
          <p:cNvPr id="5" name="Picture 4" descr="A picture containing text&#10;&#10;Description automatically generated">
            <a:extLst>
              <a:ext uri="{FF2B5EF4-FFF2-40B4-BE49-F238E27FC236}">
                <a16:creationId xmlns:a16="http://schemas.microsoft.com/office/drawing/2014/main" id="{3B8030F2-AF7B-B5F7-320B-575A8823AE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7293" y="609600"/>
            <a:ext cx="5414282" cy="1349054"/>
          </a:xfrm>
          <a:prstGeom prst="rect">
            <a:avLst/>
          </a:prstGeom>
        </p:spPr>
      </p:pic>
      <p:graphicFrame>
        <p:nvGraphicFramePr>
          <p:cNvPr id="9" name="Diagram 8">
            <a:extLst>
              <a:ext uri="{FF2B5EF4-FFF2-40B4-BE49-F238E27FC236}">
                <a16:creationId xmlns:a16="http://schemas.microsoft.com/office/drawing/2014/main" id="{8DA83973-BAE2-27FF-DA2A-26D8BF11B06B}"/>
              </a:ext>
            </a:extLst>
          </p:cNvPr>
          <p:cNvGraphicFramePr/>
          <p:nvPr>
            <p:extLst>
              <p:ext uri="{D42A27DB-BD31-4B8C-83A1-F6EECF244321}">
                <p14:modId xmlns:p14="http://schemas.microsoft.com/office/powerpoint/2010/main" val="2715921026"/>
              </p:ext>
            </p:extLst>
          </p:nvPr>
        </p:nvGraphicFramePr>
        <p:xfrm>
          <a:off x="5011579" y="1725283"/>
          <a:ext cx="5372707" cy="40162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08566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a16="http://schemas.microsoft.com/office/drawing/2014/main" id="{2C5E87F0-C5FE-469F-98DC-1BEA602251F9}"/>
              </a:ext>
            </a:extLst>
          </p:cNvPr>
          <p:cNvSpPr txBox="1">
            <a:spLocks/>
          </p:cNvSpPr>
          <p:nvPr/>
        </p:nvSpPr>
        <p:spPr>
          <a:xfrm>
            <a:off x="4511472" y="272995"/>
            <a:ext cx="7582761" cy="6283080"/>
          </a:xfrm>
          <a:prstGeom prst="rect">
            <a:avLst/>
          </a:prstGeom>
        </p:spPr>
        <p:txBody>
          <a:bodyPr vert="horz" lIns="91440" tIns="45720" rIns="91440" bIns="45720" rtlCol="0" anchor="t">
            <a:normAutofit fontScale="62500" lnSpcReduction="20000"/>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pPr>
            <a:r>
              <a:rPr lang="en-US" sz="1800" b="1" dirty="0">
                <a:latin typeface="CIDFont+F1"/>
              </a:rPr>
              <a:t>											</a:t>
            </a:r>
            <a:r>
              <a:rPr lang="en-US" sz="1800" b="1" u="sng" dirty="0">
                <a:latin typeface="CIDFont+F1"/>
              </a:rPr>
              <a:t>2025</a:t>
            </a:r>
            <a:r>
              <a:rPr lang="en-US" sz="1800" b="1" dirty="0">
                <a:latin typeface="CIDFont+F1"/>
              </a:rPr>
              <a:t>		</a:t>
            </a:r>
            <a:r>
              <a:rPr lang="en-US" sz="1800" b="1" u="sng" dirty="0">
                <a:latin typeface="CIDFont+F1"/>
              </a:rPr>
              <a:t>2024</a:t>
            </a:r>
          </a:p>
          <a:p>
            <a:pPr algn="l">
              <a:spcBef>
                <a:spcPts val="0"/>
              </a:spcBef>
              <a:spcAft>
                <a:spcPts val="0"/>
              </a:spcAft>
            </a:pPr>
            <a:endParaRPr lang="en-US" sz="1800" b="1" i="0" u="none" strike="noStrike" baseline="0" dirty="0">
              <a:latin typeface="CIDFont+F1"/>
            </a:endParaRPr>
          </a:p>
          <a:p>
            <a:pPr algn="l">
              <a:spcBef>
                <a:spcPts val="0"/>
              </a:spcBef>
              <a:spcAft>
                <a:spcPts val="0"/>
              </a:spcAft>
            </a:pPr>
            <a:r>
              <a:rPr lang="en-US" sz="1800" b="1" i="0" u="none" strike="noStrike" baseline="0" dirty="0">
                <a:latin typeface="CIDFont+F1"/>
              </a:rPr>
              <a:t>TOWNSHIP MANAGER Awards &amp; Dues</a:t>
            </a:r>
          </a:p>
          <a:p>
            <a:pPr algn="l">
              <a:spcBef>
                <a:spcPts val="0"/>
              </a:spcBef>
              <a:spcAft>
                <a:spcPts val="0"/>
              </a:spcAft>
            </a:pPr>
            <a:r>
              <a:rPr lang="en-US" sz="1800" b="1" i="0" u="none" strike="noStrike" baseline="0" dirty="0">
                <a:latin typeface="CIDFont+F1"/>
              </a:rPr>
              <a:t>Line Item										$1,500.00	$3,500.00</a:t>
            </a:r>
          </a:p>
          <a:p>
            <a:pPr algn="l">
              <a:spcBef>
                <a:spcPts val="0"/>
              </a:spcBef>
              <a:spcAft>
                <a:spcPts val="0"/>
              </a:spcAft>
            </a:pPr>
            <a:r>
              <a:rPr lang="en-US" sz="1800" b="0" i="0" u="none" strike="noStrike" baseline="0" dirty="0">
                <a:latin typeface="CIDFont+F1"/>
              </a:rPr>
              <a:t>4-01-20-100-001-021</a:t>
            </a:r>
          </a:p>
          <a:p>
            <a:pPr algn="l">
              <a:spcBef>
                <a:spcPts val="0"/>
              </a:spcBef>
              <a:spcAft>
                <a:spcPts val="0"/>
              </a:spcAft>
            </a:pPr>
            <a:r>
              <a:rPr lang="en-US" sz="1800" dirty="0">
                <a:solidFill>
                  <a:schemeClr val="tx1"/>
                </a:solidFill>
                <a:latin typeface="CIDFont+F1"/>
                <a:cs typeface="Times New Roman" panose="02020603050405020304" pitchFamily="18" charset="0"/>
              </a:rPr>
              <a:t>	Membership </a:t>
            </a:r>
            <a:r>
              <a:rPr lang="en-US" sz="1800" dirty="0">
                <a:latin typeface="CIDFont+F1"/>
                <a:cs typeface="Times New Roman" panose="02020603050405020304" pitchFamily="18" charset="0"/>
              </a:rPr>
              <a:t>dues to participating organizations/ staff recognition</a:t>
            </a:r>
            <a:r>
              <a:rPr lang="en-US" sz="1800" dirty="0">
                <a:solidFill>
                  <a:schemeClr val="tx1"/>
                </a:solidFill>
                <a:latin typeface="CIDFont+F1"/>
                <a:cs typeface="Times New Roman" panose="02020603050405020304" pitchFamily="18" charset="0"/>
              </a:rPr>
              <a:t>			</a:t>
            </a:r>
            <a:endParaRPr lang="en-US" sz="1800" dirty="0">
              <a:latin typeface="CIDFont+F1"/>
              <a:cs typeface="Times New Roman" panose="02020603050405020304" pitchFamily="18" charset="0"/>
            </a:endParaRPr>
          </a:p>
          <a:p>
            <a:pPr algn="l">
              <a:spcBef>
                <a:spcPts val="0"/>
              </a:spcBef>
              <a:spcAft>
                <a:spcPts val="0"/>
              </a:spcAft>
            </a:pPr>
            <a:endParaRPr lang="en-US" sz="1800" dirty="0">
              <a:latin typeface="CIDFont+F1"/>
              <a:cs typeface="Times New Roman" panose="02020603050405020304" pitchFamily="18" charset="0"/>
            </a:endParaRPr>
          </a:p>
          <a:p>
            <a:pPr algn="l">
              <a:spcBef>
                <a:spcPts val="0"/>
              </a:spcBef>
              <a:spcAft>
                <a:spcPts val="0"/>
              </a:spcAft>
            </a:pPr>
            <a:r>
              <a:rPr lang="en-US" sz="1800" b="1" i="0" u="none" strike="noStrike" baseline="0" dirty="0">
                <a:latin typeface="CIDFont+F1"/>
              </a:rPr>
              <a:t>TOWNSHIP MANAGER Travel Expense							$1,000.00	$</a:t>
            </a:r>
            <a:r>
              <a:rPr lang="en-US" sz="1800" b="1" dirty="0">
                <a:latin typeface="CIDFont+F1"/>
              </a:rPr>
              <a:t>725</a:t>
            </a:r>
            <a:r>
              <a:rPr lang="en-US" sz="1800" b="1" i="0" u="none" strike="noStrike" baseline="0" dirty="0">
                <a:latin typeface="CIDFont+F1"/>
              </a:rPr>
              <a:t>.00</a:t>
            </a:r>
          </a:p>
          <a:p>
            <a:pPr algn="l">
              <a:spcBef>
                <a:spcPts val="0"/>
              </a:spcBef>
              <a:spcAft>
                <a:spcPts val="0"/>
              </a:spcAft>
            </a:pPr>
            <a:r>
              <a:rPr lang="en-US" sz="1800" b="0" i="0" u="none" strike="noStrike" baseline="0" dirty="0">
                <a:latin typeface="CIDFont+F1"/>
              </a:rPr>
              <a:t>4-01-20-100-101-022</a:t>
            </a:r>
          </a:p>
          <a:p>
            <a:pPr algn="l">
              <a:spcBef>
                <a:spcPts val="0"/>
              </a:spcBef>
              <a:spcAft>
                <a:spcPts val="0"/>
              </a:spcAft>
            </a:pPr>
            <a:r>
              <a:rPr lang="en-US" sz="1800" dirty="0">
                <a:latin typeface="CIDFont+F1"/>
                <a:cs typeface="Times New Roman" panose="02020603050405020304" pitchFamily="18" charset="0"/>
              </a:rPr>
              <a:t>	League of Municipalities</a:t>
            </a:r>
          </a:p>
          <a:p>
            <a:pPr algn="l">
              <a:spcBef>
                <a:spcPts val="0"/>
              </a:spcBef>
              <a:spcAft>
                <a:spcPts val="0"/>
              </a:spcAft>
            </a:pPr>
            <a:endParaRPr lang="en-US" sz="1800" dirty="0">
              <a:latin typeface="CIDFont+F1"/>
              <a:cs typeface="Times New Roman" panose="02020603050405020304" pitchFamily="18" charset="0"/>
            </a:endParaRPr>
          </a:p>
          <a:p>
            <a:pPr algn="l">
              <a:spcBef>
                <a:spcPts val="0"/>
              </a:spcBef>
              <a:spcAft>
                <a:spcPts val="0"/>
              </a:spcAft>
            </a:pPr>
            <a:r>
              <a:rPr lang="en-US" sz="1800" b="1" dirty="0">
                <a:latin typeface="CIDFont+F1"/>
              </a:rPr>
              <a:t>TOWNSHIP MANAGER office supplies</a:t>
            </a:r>
            <a:r>
              <a:rPr lang="en-US" sz="1800" b="1" i="0" u="none" strike="noStrike" baseline="0" dirty="0">
                <a:latin typeface="CIDFont+F1"/>
              </a:rPr>
              <a:t>							$500.00	$875.00</a:t>
            </a:r>
          </a:p>
          <a:p>
            <a:pPr algn="l">
              <a:spcBef>
                <a:spcPts val="0"/>
              </a:spcBef>
              <a:spcAft>
                <a:spcPts val="0"/>
              </a:spcAft>
            </a:pPr>
            <a:r>
              <a:rPr lang="en-US" sz="1800" b="0" i="0" u="none" strike="noStrike" baseline="0" dirty="0">
                <a:latin typeface="CIDFont+F1"/>
              </a:rPr>
              <a:t>4-01-20-100-101-023</a:t>
            </a:r>
            <a:r>
              <a:rPr lang="en-US" sz="1800" dirty="0">
                <a:latin typeface="CIDFont+F1"/>
                <a:cs typeface="Times New Roman" panose="02020603050405020304" pitchFamily="18" charset="0"/>
              </a:rPr>
              <a:t>	</a:t>
            </a:r>
          </a:p>
          <a:p>
            <a:pPr algn="l">
              <a:spcBef>
                <a:spcPts val="0"/>
              </a:spcBef>
              <a:spcAft>
                <a:spcPts val="0"/>
              </a:spcAft>
            </a:pPr>
            <a:r>
              <a:rPr lang="en-US" sz="1800" dirty="0">
                <a:latin typeface="CIDFont+F1"/>
                <a:cs typeface="Times New Roman" panose="02020603050405020304" pitchFamily="18" charset="0"/>
              </a:rPr>
              <a:t>	Various supplies for the office, Budget Prep items (binders, folders, etc.)</a:t>
            </a:r>
          </a:p>
          <a:p>
            <a:pPr algn="l">
              <a:spcBef>
                <a:spcPts val="0"/>
              </a:spcBef>
              <a:spcAft>
                <a:spcPts val="0"/>
              </a:spcAft>
            </a:pPr>
            <a:endParaRPr lang="en-US" sz="1800" b="1" dirty="0">
              <a:latin typeface="CIDFont+F1"/>
            </a:endParaRPr>
          </a:p>
          <a:p>
            <a:pPr algn="l">
              <a:spcBef>
                <a:spcPts val="0"/>
              </a:spcBef>
              <a:spcAft>
                <a:spcPts val="0"/>
              </a:spcAft>
            </a:pPr>
            <a:r>
              <a:rPr lang="en-US" sz="1800" b="1" dirty="0">
                <a:latin typeface="CIDFont+F1"/>
              </a:rPr>
              <a:t>TOWNSHIP MANAGER </a:t>
            </a:r>
            <a:r>
              <a:rPr lang="en-US" sz="1800" b="1" i="0" u="none" strike="noStrike" baseline="0" dirty="0">
                <a:latin typeface="CIDFont+F1"/>
              </a:rPr>
              <a:t>Training								$5,500.00	$5,500.00</a:t>
            </a:r>
          </a:p>
          <a:p>
            <a:pPr algn="l">
              <a:spcBef>
                <a:spcPts val="0"/>
              </a:spcBef>
              <a:spcAft>
                <a:spcPts val="0"/>
              </a:spcAft>
            </a:pPr>
            <a:r>
              <a:rPr lang="en-US" sz="1800" b="0" i="0" u="none" strike="noStrike" baseline="0" dirty="0">
                <a:latin typeface="CIDFont+F1"/>
              </a:rPr>
              <a:t>4-01-20-100-101-028</a:t>
            </a:r>
            <a:r>
              <a:rPr lang="en-US" sz="1800" dirty="0">
                <a:latin typeface="CIDFont+F1"/>
                <a:cs typeface="Times New Roman" panose="02020603050405020304" pitchFamily="18" charset="0"/>
              </a:rPr>
              <a:t>	</a:t>
            </a:r>
          </a:p>
          <a:p>
            <a:pPr algn="l">
              <a:spcBef>
                <a:spcPts val="0"/>
              </a:spcBef>
              <a:spcAft>
                <a:spcPts val="0"/>
              </a:spcAft>
            </a:pPr>
            <a:r>
              <a:rPr lang="en-US" sz="1800" dirty="0">
                <a:latin typeface="CIDFont+F1"/>
                <a:cs typeface="Times New Roman" panose="02020603050405020304" pitchFamily="18" charset="0"/>
              </a:rPr>
              <a:t>	Various professional development training for staff/NJ CPM program/</a:t>
            </a:r>
            <a:br>
              <a:rPr lang="en-US" sz="1800" dirty="0">
                <a:latin typeface="CIDFont+F1"/>
                <a:cs typeface="Times New Roman" panose="02020603050405020304" pitchFamily="18" charset="0"/>
              </a:rPr>
            </a:br>
            <a:r>
              <a:rPr lang="en-US" sz="1800" dirty="0">
                <a:latin typeface="CIDFont+F1"/>
                <a:cs typeface="Times New Roman" panose="02020603050405020304" pitchFamily="18" charset="0"/>
              </a:rPr>
              <a:t>	Certification courses</a:t>
            </a:r>
          </a:p>
          <a:p>
            <a:pPr algn="l">
              <a:spcBef>
                <a:spcPts val="0"/>
              </a:spcBef>
              <a:spcAft>
                <a:spcPts val="0"/>
              </a:spcAft>
            </a:pPr>
            <a:r>
              <a:rPr lang="en-US" sz="1800" dirty="0">
                <a:latin typeface="CIDFont+F1"/>
                <a:cs typeface="Times New Roman" panose="02020603050405020304" pitchFamily="18" charset="0"/>
              </a:rPr>
              <a:t>	</a:t>
            </a:r>
          </a:p>
          <a:p>
            <a:pPr algn="l">
              <a:spcBef>
                <a:spcPts val="0"/>
              </a:spcBef>
              <a:spcAft>
                <a:spcPts val="0"/>
              </a:spcAft>
            </a:pPr>
            <a:r>
              <a:rPr lang="en-US" sz="1800" b="1" dirty="0">
                <a:latin typeface="CIDFont+F1"/>
              </a:rPr>
              <a:t>TOWNSHIP MANAGER </a:t>
            </a:r>
            <a:r>
              <a:rPr lang="en-US" sz="1800" b="1" i="0" u="none" strike="noStrike" baseline="0" dirty="0">
                <a:latin typeface="CIDFont+F1"/>
              </a:rPr>
              <a:t>office equipment						$000.00	$000.00</a:t>
            </a:r>
          </a:p>
          <a:p>
            <a:pPr algn="l">
              <a:spcBef>
                <a:spcPts val="0"/>
              </a:spcBef>
              <a:spcAft>
                <a:spcPts val="0"/>
              </a:spcAft>
            </a:pPr>
            <a:r>
              <a:rPr lang="en-US" sz="1800" b="0" i="0" u="none" strike="noStrike" baseline="0" dirty="0">
                <a:latin typeface="CIDFont+F1"/>
              </a:rPr>
              <a:t>4-01-20-100-101-107</a:t>
            </a:r>
            <a:r>
              <a:rPr lang="en-US" sz="1800" dirty="0">
                <a:latin typeface="CIDFont+F1"/>
                <a:cs typeface="Times New Roman" panose="02020603050405020304" pitchFamily="18" charset="0"/>
              </a:rPr>
              <a:t>	</a:t>
            </a:r>
          </a:p>
          <a:p>
            <a:pPr algn="l">
              <a:spcBef>
                <a:spcPts val="0"/>
              </a:spcBef>
              <a:spcAft>
                <a:spcPts val="0"/>
              </a:spcAft>
            </a:pPr>
            <a:r>
              <a:rPr lang="en-US" sz="1800" dirty="0">
                <a:latin typeface="CIDFont+F1"/>
                <a:cs typeface="Times New Roman" panose="02020603050405020304" pitchFamily="18" charset="0"/>
              </a:rPr>
              <a:t>	Office chairs, desks, desktop mice, keyboards, etc. </a:t>
            </a:r>
          </a:p>
          <a:p>
            <a:pPr algn="l">
              <a:spcBef>
                <a:spcPts val="0"/>
              </a:spcBef>
              <a:spcAft>
                <a:spcPts val="0"/>
              </a:spcAft>
            </a:pPr>
            <a:endParaRPr lang="en-US" sz="1800" dirty="0">
              <a:latin typeface="CIDFont+F1"/>
              <a:cs typeface="Times New Roman" panose="02020603050405020304" pitchFamily="18" charset="0"/>
            </a:endParaRPr>
          </a:p>
          <a:p>
            <a:pPr algn="l">
              <a:spcBef>
                <a:spcPts val="0"/>
              </a:spcBef>
              <a:spcAft>
                <a:spcPts val="0"/>
              </a:spcAft>
            </a:pPr>
            <a:r>
              <a:rPr lang="en-US" sz="1800" b="1" dirty="0">
                <a:latin typeface="CIDFont+F1"/>
              </a:rPr>
              <a:t>TOWNSHIP MANAGER </a:t>
            </a:r>
            <a:r>
              <a:rPr lang="en-US" sz="1800" b="1" i="0" u="none" strike="noStrike" baseline="0" dirty="0">
                <a:latin typeface="CIDFont+F1"/>
              </a:rPr>
              <a:t>contractual							$</a:t>
            </a:r>
            <a:r>
              <a:rPr lang="en-US" sz="1800" b="1" dirty="0">
                <a:latin typeface="CIDFont+F1"/>
              </a:rPr>
              <a:t>5</a:t>
            </a:r>
            <a:r>
              <a:rPr lang="en-US" sz="1800" b="1" i="0" u="none" strike="noStrike" baseline="0" dirty="0">
                <a:latin typeface="CIDFont+F1"/>
              </a:rPr>
              <a:t>,000.00	$</a:t>
            </a:r>
            <a:r>
              <a:rPr lang="en-US" sz="1800" b="1" dirty="0">
                <a:latin typeface="CIDFont+F1"/>
              </a:rPr>
              <a:t>3</a:t>
            </a:r>
            <a:r>
              <a:rPr lang="en-US" sz="1800" b="1" i="0" u="none" strike="noStrike" baseline="0" dirty="0">
                <a:latin typeface="CIDFont+F1"/>
              </a:rPr>
              <a:t>,</a:t>
            </a:r>
            <a:r>
              <a:rPr lang="en-US" sz="1800" b="1" dirty="0">
                <a:latin typeface="CIDFont+F1"/>
              </a:rPr>
              <a:t>825</a:t>
            </a:r>
            <a:r>
              <a:rPr lang="en-US" sz="1800" b="1" i="0" u="none" strike="noStrike" baseline="0" dirty="0">
                <a:latin typeface="CIDFont+F1"/>
              </a:rPr>
              <a:t>.00</a:t>
            </a:r>
          </a:p>
          <a:p>
            <a:pPr algn="l">
              <a:spcBef>
                <a:spcPts val="0"/>
              </a:spcBef>
              <a:spcAft>
                <a:spcPts val="0"/>
              </a:spcAft>
            </a:pPr>
            <a:r>
              <a:rPr lang="en-US" sz="1800" b="0" i="0" u="none" strike="noStrike" baseline="0" dirty="0">
                <a:latin typeface="CIDFont+F1"/>
              </a:rPr>
              <a:t>4-01-20-100-101-132</a:t>
            </a:r>
            <a:r>
              <a:rPr lang="en-US" sz="1800" dirty="0">
                <a:latin typeface="CIDFont+F1"/>
                <a:cs typeface="Times New Roman" panose="02020603050405020304" pitchFamily="18" charset="0"/>
              </a:rPr>
              <a:t>	</a:t>
            </a:r>
          </a:p>
          <a:p>
            <a:pPr algn="l">
              <a:spcBef>
                <a:spcPts val="0"/>
              </a:spcBef>
              <a:spcAft>
                <a:spcPts val="0"/>
              </a:spcAft>
            </a:pPr>
            <a:r>
              <a:rPr lang="en-US" sz="1800" dirty="0">
                <a:latin typeface="CIDFont+F1"/>
                <a:cs typeface="Times New Roman" panose="02020603050405020304" pitchFamily="18" charset="0"/>
              </a:rPr>
              <a:t>	Monday.com, </a:t>
            </a:r>
            <a:r>
              <a:rPr lang="en-US" sz="1800" dirty="0" err="1">
                <a:latin typeface="CIDFont+F1"/>
                <a:cs typeface="Times New Roman" panose="02020603050405020304" pitchFamily="18" charset="0"/>
              </a:rPr>
              <a:t>ShoreScan</a:t>
            </a:r>
            <a:r>
              <a:rPr lang="en-US" sz="1800" dirty="0">
                <a:latin typeface="CIDFont+F1"/>
                <a:cs typeface="Times New Roman" panose="02020603050405020304" pitchFamily="18" charset="0"/>
              </a:rPr>
              <a:t>, DocuSign</a:t>
            </a:r>
          </a:p>
          <a:p>
            <a:pPr algn="l">
              <a:spcBef>
                <a:spcPts val="0"/>
              </a:spcBef>
              <a:spcAft>
                <a:spcPts val="0"/>
              </a:spcAft>
            </a:pPr>
            <a:endParaRPr lang="en-US" sz="1800" b="1" dirty="0">
              <a:latin typeface="CIDFont+F1"/>
            </a:endParaRPr>
          </a:p>
          <a:p>
            <a:pPr algn="l">
              <a:spcBef>
                <a:spcPts val="0"/>
              </a:spcBef>
              <a:spcAft>
                <a:spcPts val="0"/>
              </a:spcAft>
            </a:pPr>
            <a:endParaRPr lang="en-US" sz="1800" dirty="0">
              <a:latin typeface="CIDFont+F1"/>
              <a:cs typeface="Times New Roman" panose="02020603050405020304" pitchFamily="18" charset="0"/>
            </a:endParaRPr>
          </a:p>
          <a:p>
            <a:pPr algn="l">
              <a:spcBef>
                <a:spcPts val="0"/>
              </a:spcBef>
              <a:spcAft>
                <a:spcPts val="0"/>
              </a:spcAft>
            </a:pPr>
            <a:r>
              <a:rPr lang="en-US" sz="1800" b="1" dirty="0">
                <a:latin typeface="CIDFont+F1"/>
              </a:rPr>
              <a:t>TOWNSHIP MANAGER </a:t>
            </a:r>
            <a:r>
              <a:rPr lang="en-US" sz="1800" b="1" i="0" u="none" strike="noStrike" baseline="0" dirty="0">
                <a:latin typeface="CIDFont+F1"/>
              </a:rPr>
              <a:t>miscellaneous							$</a:t>
            </a:r>
            <a:r>
              <a:rPr lang="en-US" sz="1800" b="1" dirty="0">
                <a:latin typeface="CIDFont+F1"/>
              </a:rPr>
              <a:t>14</a:t>
            </a:r>
            <a:r>
              <a:rPr lang="en-US" sz="1800" b="1" i="0" u="none" strike="noStrike" baseline="0" dirty="0">
                <a:latin typeface="CIDFont+F1"/>
              </a:rPr>
              <a:t>,</a:t>
            </a:r>
            <a:r>
              <a:rPr lang="en-US" sz="1800" b="1" dirty="0">
                <a:latin typeface="CIDFont+F1"/>
              </a:rPr>
              <a:t>0</a:t>
            </a:r>
            <a:r>
              <a:rPr lang="en-US" sz="1800" b="1" i="0" u="none" strike="noStrike" baseline="0" dirty="0">
                <a:latin typeface="CIDFont+F1"/>
              </a:rPr>
              <a:t>00.00	$</a:t>
            </a:r>
            <a:r>
              <a:rPr lang="en-US" sz="1800" b="1" dirty="0">
                <a:latin typeface="CIDFont+F1"/>
              </a:rPr>
              <a:t>3,2</a:t>
            </a:r>
            <a:r>
              <a:rPr lang="en-US" sz="1800" b="1" i="0" u="none" strike="noStrike" baseline="0" dirty="0">
                <a:latin typeface="CIDFont+F1"/>
              </a:rPr>
              <a:t>00.00</a:t>
            </a:r>
          </a:p>
          <a:p>
            <a:pPr algn="l">
              <a:spcBef>
                <a:spcPts val="0"/>
              </a:spcBef>
              <a:spcAft>
                <a:spcPts val="0"/>
              </a:spcAft>
            </a:pPr>
            <a:r>
              <a:rPr lang="en-US" sz="1800" b="0" i="0" u="none" strike="noStrike" baseline="0" dirty="0">
                <a:latin typeface="CIDFont+F1"/>
              </a:rPr>
              <a:t>4-01-20-100-101-299</a:t>
            </a:r>
            <a:r>
              <a:rPr lang="en-US" sz="1800" dirty="0">
                <a:latin typeface="CIDFont+F1"/>
                <a:cs typeface="Times New Roman" panose="02020603050405020304" pitchFamily="18" charset="0"/>
              </a:rPr>
              <a:t>	</a:t>
            </a:r>
          </a:p>
          <a:p>
            <a:pPr algn="l">
              <a:spcBef>
                <a:spcPts val="0"/>
              </a:spcBef>
              <a:spcAft>
                <a:spcPts val="0"/>
              </a:spcAft>
            </a:pPr>
            <a:r>
              <a:rPr lang="en-US" sz="1800" dirty="0">
                <a:latin typeface="CIDFont+F1"/>
                <a:cs typeface="Times New Roman" panose="02020603050405020304" pitchFamily="18" charset="0"/>
              </a:rPr>
              <a:t>	Holiday Tree Lighting, Planning Meetings, Staff Recognition, Business Cards, etc.</a:t>
            </a:r>
          </a:p>
          <a:p>
            <a:pPr algn="l">
              <a:spcBef>
                <a:spcPts val="0"/>
              </a:spcBef>
              <a:spcAft>
                <a:spcPts val="0"/>
              </a:spcAft>
            </a:pPr>
            <a:endParaRPr lang="en-US" sz="1800" dirty="0">
              <a:latin typeface="CIDFont+F1"/>
              <a:cs typeface="Times New Roman" panose="02020603050405020304" pitchFamily="18" charset="0"/>
            </a:endParaRPr>
          </a:p>
          <a:p>
            <a:pPr algn="l">
              <a:spcBef>
                <a:spcPts val="0"/>
              </a:spcBef>
              <a:spcAft>
                <a:spcPts val="0"/>
              </a:spcAft>
            </a:pPr>
            <a:r>
              <a:rPr lang="en-US" sz="1800" dirty="0">
                <a:latin typeface="CIDFont+F1"/>
                <a:cs typeface="Times New Roman" panose="02020603050405020304" pitchFamily="18" charset="0"/>
              </a:rPr>
              <a:t>											</a:t>
            </a:r>
            <a:r>
              <a:rPr lang="en-US" sz="1700" b="1" dirty="0">
                <a:solidFill>
                  <a:srgbClr val="00B050"/>
                </a:solidFill>
                <a:latin typeface="CIDFont+F1"/>
                <a:cs typeface="Times New Roman" panose="02020603050405020304" pitchFamily="18" charset="0"/>
              </a:rPr>
              <a:t>$27,500.00</a:t>
            </a:r>
            <a:r>
              <a:rPr lang="en-US" sz="1700" dirty="0">
                <a:latin typeface="CIDFont+F1"/>
                <a:cs typeface="Times New Roman" panose="02020603050405020304" pitchFamily="18" charset="0"/>
              </a:rPr>
              <a:t>	</a:t>
            </a:r>
            <a:r>
              <a:rPr lang="en-US" sz="1700" b="1" dirty="0">
                <a:solidFill>
                  <a:srgbClr val="FF0000"/>
                </a:solidFill>
                <a:latin typeface="CIDFont+F1"/>
                <a:cs typeface="Times New Roman" panose="02020603050405020304" pitchFamily="18" charset="0"/>
              </a:rPr>
              <a:t>$17,625.00</a:t>
            </a:r>
          </a:p>
          <a:p>
            <a:pPr algn="l">
              <a:spcBef>
                <a:spcPts val="0"/>
              </a:spcBef>
              <a:spcAft>
                <a:spcPts val="0"/>
              </a:spcAft>
            </a:pPr>
            <a:r>
              <a:rPr lang="en-US" sz="1700" b="1" dirty="0">
                <a:solidFill>
                  <a:srgbClr val="FF0000"/>
                </a:solidFill>
                <a:latin typeface="CIDFont+F1"/>
                <a:cs typeface="Times New Roman" panose="02020603050405020304" pitchFamily="18" charset="0"/>
              </a:rPr>
              <a:t>			</a:t>
            </a:r>
            <a:r>
              <a:rPr lang="en-US" sz="1900" b="1" dirty="0">
                <a:latin typeface="CIDFont+F1"/>
                <a:cs typeface="Times New Roman" panose="02020603050405020304" pitchFamily="18" charset="0"/>
              </a:rPr>
              <a:t>Manager’s Office Budget Request ($9,875)</a:t>
            </a:r>
            <a:endParaRPr lang="en-US" sz="1900" b="1" dirty="0">
              <a:solidFill>
                <a:srgbClr val="FF0000"/>
              </a:solidFill>
              <a:latin typeface="CIDFont+F1"/>
              <a:cs typeface="Times New Roman" panose="02020603050405020304" pitchFamily="18" charset="0"/>
            </a:endParaRPr>
          </a:p>
          <a:p>
            <a:pPr algn="l">
              <a:spcBef>
                <a:spcPts val="0"/>
              </a:spcBef>
              <a:spcAft>
                <a:spcPts val="0"/>
              </a:spcAft>
            </a:pPr>
            <a:endParaRPr lang="en-US" sz="1900" b="1" dirty="0">
              <a:latin typeface="CIDFont+F1"/>
              <a:cs typeface="Times New Roman" panose="02020603050405020304" pitchFamily="18" charset="0"/>
            </a:endParaRPr>
          </a:p>
          <a:p>
            <a:pPr algn="l">
              <a:spcBef>
                <a:spcPts val="0"/>
              </a:spcBef>
              <a:spcAft>
                <a:spcPts val="0"/>
              </a:spcAft>
            </a:pPr>
            <a:r>
              <a:rPr lang="en-US" sz="1800" b="1" dirty="0">
                <a:latin typeface="CIDFont+F1"/>
                <a:cs typeface="Times New Roman" panose="02020603050405020304" pitchFamily="18" charset="0"/>
              </a:rPr>
              <a:t>				</a:t>
            </a:r>
            <a:r>
              <a:rPr lang="en-US" sz="2200" b="1" dirty="0">
                <a:latin typeface="CIDFont+F1"/>
                <a:cs typeface="Times New Roman" panose="02020603050405020304" pitchFamily="18" charset="0"/>
              </a:rPr>
              <a:t>	$27,500	</a:t>
            </a:r>
          </a:p>
          <a:p>
            <a:pPr algn="l">
              <a:spcBef>
                <a:spcPts val="0"/>
              </a:spcBef>
              <a:spcAft>
                <a:spcPts val="0"/>
              </a:spcAft>
            </a:pPr>
            <a:r>
              <a:rPr lang="en-US" sz="2200" b="1" dirty="0">
                <a:latin typeface="CIDFont+F1"/>
                <a:cs typeface="Times New Roman" panose="02020603050405020304" pitchFamily="18" charset="0"/>
              </a:rPr>
              <a:t>						</a:t>
            </a:r>
          </a:p>
          <a:p>
            <a:pPr algn="l">
              <a:spcBef>
                <a:spcPts val="0"/>
              </a:spcBef>
              <a:spcAft>
                <a:spcPts val="0"/>
              </a:spcAft>
            </a:pPr>
            <a:endParaRPr lang="en-US" sz="1800" dirty="0">
              <a:latin typeface="CIDFont+F1"/>
              <a:cs typeface="Times New Roman" panose="02020603050405020304" pitchFamily="18" charset="0"/>
            </a:endParaRPr>
          </a:p>
          <a:p>
            <a:pPr algn="l">
              <a:spcBef>
                <a:spcPts val="0"/>
              </a:spcBef>
              <a:spcAft>
                <a:spcPts val="0"/>
              </a:spcAft>
            </a:pPr>
            <a:r>
              <a:rPr lang="en-US" sz="1800" dirty="0">
                <a:latin typeface="CIDFont+F1"/>
                <a:cs typeface="Times New Roman" panose="02020603050405020304" pitchFamily="18" charset="0"/>
              </a:rPr>
              <a:t>									</a:t>
            </a:r>
            <a:endParaRPr lang="en-US" sz="4800" dirty="0">
              <a:solidFill>
                <a:schemeClr val="tx1"/>
              </a:solidFill>
              <a:latin typeface="Times New Roman" panose="02020603050405020304" pitchFamily="18"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5F8CF060-E974-1D9B-4D9C-FE8F486C7D36}"/>
              </a:ext>
            </a:extLst>
          </p:cNvPr>
          <p:cNvSpPr>
            <a:spLocks noGrp="1"/>
          </p:cNvSpPr>
          <p:nvPr>
            <p:ph type="ftr" sz="quarter" idx="11"/>
          </p:nvPr>
        </p:nvSpPr>
        <p:spPr/>
        <p:txBody>
          <a:bodyPr/>
          <a:lstStyle/>
          <a:p>
            <a:r>
              <a:rPr lang="en-US" dirty="0"/>
              <a:t>Manager’s Office- 2025 Budget Presentation</a:t>
            </a:r>
          </a:p>
        </p:txBody>
      </p:sp>
    </p:spTree>
    <p:extLst>
      <p:ext uri="{BB962C8B-B14F-4D97-AF65-F5344CB8AC3E}">
        <p14:creationId xmlns:p14="http://schemas.microsoft.com/office/powerpoint/2010/main" val="1987827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FB134-0B10-4883-BF52-D0D8CB75F8B6}"/>
              </a:ext>
            </a:extLst>
          </p:cNvPr>
          <p:cNvSpPr>
            <a:spLocks noGrp="1"/>
          </p:cNvSpPr>
          <p:nvPr>
            <p:ph type="ctrTitle"/>
          </p:nvPr>
        </p:nvSpPr>
        <p:spPr>
          <a:xfrm>
            <a:off x="2928401" y="158620"/>
            <a:ext cx="8574622" cy="3144418"/>
          </a:xfrm>
        </p:spPr>
        <p:txBody>
          <a:bodyPr>
            <a:normAutofit/>
          </a:bodyPr>
          <a:lstStyle/>
          <a:p>
            <a:pPr algn="ctr"/>
            <a:r>
              <a:rPr lang="en-US" dirty="0"/>
              <a:t>THANK YOU! </a:t>
            </a:r>
            <a:endParaRPr lang="en-US" sz="2200" dirty="0"/>
          </a:p>
        </p:txBody>
      </p:sp>
      <p:sp>
        <p:nvSpPr>
          <p:cNvPr id="3" name="Footer Placeholder 2">
            <a:extLst>
              <a:ext uri="{FF2B5EF4-FFF2-40B4-BE49-F238E27FC236}">
                <a16:creationId xmlns:a16="http://schemas.microsoft.com/office/drawing/2014/main" id="{4E15C6E6-D996-0E27-9C56-62B054157354}"/>
              </a:ext>
            </a:extLst>
          </p:cNvPr>
          <p:cNvSpPr>
            <a:spLocks noGrp="1"/>
          </p:cNvSpPr>
          <p:nvPr>
            <p:ph type="ftr" sz="quarter" idx="11"/>
          </p:nvPr>
        </p:nvSpPr>
        <p:spPr/>
        <p:txBody>
          <a:bodyPr/>
          <a:lstStyle/>
          <a:p>
            <a:r>
              <a:rPr lang="en-US" dirty="0"/>
              <a:t>Manager’s Office- 2024 Budget Presentation</a:t>
            </a:r>
          </a:p>
        </p:txBody>
      </p:sp>
      <p:pic>
        <p:nvPicPr>
          <p:cNvPr id="5" name="Picture 4" descr="A picture containing text&#10;&#10;Description automatically generated">
            <a:extLst>
              <a:ext uri="{FF2B5EF4-FFF2-40B4-BE49-F238E27FC236}">
                <a16:creationId xmlns:a16="http://schemas.microsoft.com/office/drawing/2014/main" id="{4E020BAC-04FD-680A-8A77-55DFD1272B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7293" y="609600"/>
            <a:ext cx="5414282" cy="1349054"/>
          </a:xfrm>
          <a:prstGeom prst="rect">
            <a:avLst/>
          </a:prstGeom>
        </p:spPr>
      </p:pic>
    </p:spTree>
    <p:extLst>
      <p:ext uri="{BB962C8B-B14F-4D97-AF65-F5344CB8AC3E}">
        <p14:creationId xmlns:p14="http://schemas.microsoft.com/office/powerpoint/2010/main" val="14706868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5472</TotalTime>
  <Words>415</Words>
  <Application>Microsoft Office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CIDFont+F1</vt:lpstr>
      <vt:lpstr>Corbel</vt:lpstr>
      <vt:lpstr>Times New Roman</vt:lpstr>
      <vt:lpstr>Parallax</vt:lpstr>
      <vt:lpstr>November 9, 2023 Dwayne M. Harris Township Manager</vt:lpstr>
      <vt:lpstr>The township manager is the chief executive and administrative officer of the municipality. The manager sees that all ordinances, resolutions, and policies of the council and all state laws subject to enforcement by municipal action are faithfully enforced and executed. The township manager directs and supervises all departments of the municipal government and is responsible for the maintenance of sound personnel policies and administrative practices.</vt:lpstr>
      <vt:lpstr>PowerPoint Presentation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Willingboro  Recreation and Parks</dc:title>
  <dc:creator>Dionne Bolden</dc:creator>
  <cp:lastModifiedBy>Gary B. Lawery lll</cp:lastModifiedBy>
  <cp:revision>53</cp:revision>
  <cp:lastPrinted>2023-10-31T14:43:51Z</cp:lastPrinted>
  <dcterms:created xsi:type="dcterms:W3CDTF">2021-03-23T20:02:59Z</dcterms:created>
  <dcterms:modified xsi:type="dcterms:W3CDTF">2024-10-22T17:55:28Z</dcterms:modified>
</cp:coreProperties>
</file>